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Action1.xml" ContentType="application/vnd.ms-office.inkAction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ink/inkAction2.xml" ContentType="application/vnd.ms-office.inkAction+xml"/>
  <Override PartName="/ppt/notesSlides/notesSlide7.xml" ContentType="application/vnd.openxmlformats-officedocument.presentationml.notesSlide+xml"/>
  <Override PartName="/ppt/ink/inkAction3.xml" ContentType="application/vnd.ms-office.inkAction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ink/inkAction4.xml" ContentType="application/vnd.ms-office.inkAction+xml"/>
  <Override PartName="/ppt/notesSlides/notesSlide9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ink/inkAction5.xml" ContentType="application/vnd.ms-office.inkAction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7" r:id="rId10"/>
    <p:sldId id="265" r:id="rId11"/>
    <p:sldId id="266" r:id="rId12"/>
  </p:sldIdLst>
  <p:sldSz cx="18288000" cy="10287000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Clear Sans Regular Bold" panose="020B0604020202020204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63488"/>
    <a:srgbClr val="A100FF"/>
    <a:srgbClr val="883C84"/>
    <a:srgbClr val="461B49"/>
    <a:srgbClr val="2831A2"/>
    <a:srgbClr val="2086AA"/>
    <a:srgbClr val="1994B1"/>
    <a:srgbClr val="00B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0279" autoAdjust="0"/>
    <p:restoredTop sz="73146" autoAdjust="0"/>
  </p:normalViewPr>
  <p:slideViewPr>
    <p:cSldViewPr>
      <p:cViewPr varScale="1">
        <p:scale>
          <a:sx n="35" d="100"/>
          <a:sy n="35" d="100"/>
        </p:scale>
        <p:origin x="816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er.DESKTOP-OMQ89VA\Downloads\Task%203_Final%20Content%20Data%20set.csv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er.DESKTOP-OMQ89VA\Downloads\Task%203_Final%20Content%20Data%20set.csv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[Task 3_Final Content Data set.csv]Sheet4!PivotTable5</c:name>
    <c:fmtId val="3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Most</a:t>
            </a:r>
            <a:r>
              <a:rPr lang="en-US" sz="2000" baseline="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popular Categories</a:t>
            </a: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Sheet4!$F$3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Sheet4!$E$4:$E$8</c:f>
              <c:strCache>
                <c:ptCount val="5"/>
                <c:pt idx="0">
                  <c:v>technology</c:v>
                </c:pt>
                <c:pt idx="1">
                  <c:v>science</c:v>
                </c:pt>
                <c:pt idx="2">
                  <c:v>healthy eating</c:v>
                </c:pt>
                <c:pt idx="3">
                  <c:v>food</c:v>
                </c:pt>
                <c:pt idx="4">
                  <c:v>animals</c:v>
                </c:pt>
              </c:strCache>
            </c:strRef>
          </c:cat>
          <c:val>
            <c:numRef>
              <c:f>Sheet4!$F$4:$F$8</c:f>
              <c:numCache>
                <c:formatCode>General</c:formatCode>
                <c:ptCount val="5"/>
                <c:pt idx="0">
                  <c:v>68738</c:v>
                </c:pt>
                <c:pt idx="1">
                  <c:v>71168</c:v>
                </c:pt>
                <c:pt idx="2">
                  <c:v>69339</c:v>
                </c:pt>
                <c:pt idx="3">
                  <c:v>66676</c:v>
                </c:pt>
                <c:pt idx="4">
                  <c:v>74965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15A-421E-A709-0816F37F9DC6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721271391"/>
        <c:axId val="1721254335"/>
      </c:barChart>
      <c:catAx>
        <c:axId val="172127139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21254335"/>
        <c:crosses val="autoZero"/>
        <c:auto val="1"/>
        <c:lblAlgn val="ctr"/>
        <c:lblOffset val="100"/>
        <c:noMultiLvlLbl val="0"/>
      </c:catAx>
      <c:valAx>
        <c:axId val="1721254335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72127139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[Task 3_Final Content Data set.csv]Sheet4!PivotTable6</c:name>
    <c:fmtId val="8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400"/>
              <a:t>Content</a:t>
            </a:r>
            <a:r>
              <a:rPr lang="en-US" sz="2400" baseline="0"/>
              <a:t> Sentiment</a:t>
            </a:r>
            <a:endParaRPr lang="en-US" sz="240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Sheet4!$B$19:$B$20</c:f>
              <c:strCache>
                <c:ptCount val="1"/>
                <c:pt idx="0">
                  <c:v>positive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Sheet4!$A$21:$A$24</c:f>
              <c:strCache>
                <c:ptCount val="4"/>
                <c:pt idx="0">
                  <c:v>audio</c:v>
                </c:pt>
                <c:pt idx="1">
                  <c:v>GIF</c:v>
                </c:pt>
                <c:pt idx="2">
                  <c:v>photo</c:v>
                </c:pt>
                <c:pt idx="3">
                  <c:v>video</c:v>
                </c:pt>
              </c:strCache>
            </c:strRef>
          </c:cat>
          <c:val>
            <c:numRef>
              <c:f>Sheet4!$B$21:$B$24</c:f>
              <c:numCache>
                <c:formatCode>General</c:formatCode>
                <c:ptCount val="4"/>
                <c:pt idx="0">
                  <c:v>3216</c:v>
                </c:pt>
                <c:pt idx="1">
                  <c:v>3381</c:v>
                </c:pt>
                <c:pt idx="2">
                  <c:v>3700</c:v>
                </c:pt>
                <c:pt idx="3">
                  <c:v>3510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272-4335-9265-094746A48B82}"/>
            </c:ext>
          </c:extLst>
        </c:ser>
        <c:ser>
          <c:idx val="1"/>
          <c:order val="1"/>
          <c:tx>
            <c:strRef>
              <c:f>Sheet4!$C$19:$C$20</c:f>
              <c:strCache>
                <c:ptCount val="1"/>
                <c:pt idx="0">
                  <c:v>neutral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Sheet4!$A$21:$A$24</c:f>
              <c:strCache>
                <c:ptCount val="4"/>
                <c:pt idx="0">
                  <c:v>audio</c:v>
                </c:pt>
                <c:pt idx="1">
                  <c:v>GIF</c:v>
                </c:pt>
                <c:pt idx="2">
                  <c:v>photo</c:v>
                </c:pt>
                <c:pt idx="3">
                  <c:v>video</c:v>
                </c:pt>
              </c:strCache>
            </c:strRef>
          </c:cat>
          <c:val>
            <c:numRef>
              <c:f>Sheet4!$C$21:$C$24</c:f>
              <c:numCache>
                <c:formatCode>General</c:formatCode>
                <c:ptCount val="4"/>
                <c:pt idx="0">
                  <c:v>673</c:v>
                </c:pt>
                <c:pt idx="1">
                  <c:v>774</c:v>
                </c:pt>
                <c:pt idx="2">
                  <c:v>832</c:v>
                </c:pt>
                <c:pt idx="3">
                  <c:v>792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272-4335-9265-094746A48B82}"/>
            </c:ext>
          </c:extLst>
        </c:ser>
        <c:ser>
          <c:idx val="2"/>
          <c:order val="2"/>
          <c:tx>
            <c:strRef>
              <c:f>Sheet4!$D$19:$D$20</c:f>
              <c:strCache>
                <c:ptCount val="1"/>
                <c:pt idx="0">
                  <c:v>negative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Sheet4!$A$21:$A$24</c:f>
              <c:strCache>
                <c:ptCount val="4"/>
                <c:pt idx="0">
                  <c:v>audio</c:v>
                </c:pt>
                <c:pt idx="1">
                  <c:v>GIF</c:v>
                </c:pt>
                <c:pt idx="2">
                  <c:v>photo</c:v>
                </c:pt>
                <c:pt idx="3">
                  <c:v>video</c:v>
                </c:pt>
              </c:strCache>
            </c:strRef>
          </c:cat>
          <c:val>
            <c:numRef>
              <c:f>Sheet4!$D$21:$D$24</c:f>
              <c:numCache>
                <c:formatCode>General</c:formatCode>
                <c:ptCount val="4"/>
                <c:pt idx="0">
                  <c:v>1771</c:v>
                </c:pt>
                <c:pt idx="1">
                  <c:v>1924</c:v>
                </c:pt>
                <c:pt idx="2">
                  <c:v>2057</c:v>
                </c:pt>
                <c:pt idx="3">
                  <c:v>1943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272-4335-9265-094746A48B82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688570367"/>
        <c:axId val="1688567871"/>
      </c:barChart>
      <c:catAx>
        <c:axId val="168857036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88567871"/>
        <c:crosses val="autoZero"/>
        <c:auto val="1"/>
        <c:lblAlgn val="ctr"/>
        <c:lblOffset val="100"/>
        <c:noMultiLvlLbl val="0"/>
      </c:catAx>
      <c:valAx>
        <c:axId val="1688567871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8857036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5-02-25T07:20:45.991"/>
    </inkml:context>
    <inkml:brush xml:id="br0">
      <inkml:brushProperty name="width" value="0.05292" units="cm"/>
      <inkml:brushProperty name="height" value="0.05292" units="cm"/>
      <inkml:brushProperty name="color" value="#C00000"/>
    </inkml:brush>
    <inkml:brush xml:id="br1">
      <inkml:brushProperty name="width" value="0.055" units="cm"/>
      <inkml:brushProperty name="height" value="0.055" units="cm"/>
    </inkml:brush>
    <inkml:brush xml:id="br2">
      <inkml:brushProperty name="width" value="0.08819" units="cm"/>
      <inkml:brushProperty name="height" value="0.35278" units="cm"/>
      <inkml:brushProperty name="color" value="#C00000"/>
      <inkml:brushProperty name="tip" value="rectangle"/>
      <inkml:brushProperty name="rasterOp" value="maskPen"/>
    </inkml:brush>
  </inkml:definitions>
  <iact:action type="add" startTime="19955">
    <iact:property name="dataType"/>
    <iact:actionData xml:id="d0">
      <inkml:trace xmlns:inkml="http://www.w3.org/2003/InkML" xml:id="stk0" contextRef="#ctx0" brushRef="#br0">9753 16791 0,'104'0'142,"105"52"-83,-105 0-57,-52-52 18,0 0-3,53 0-1,-53 0-1,0 0 0,0 0-12,0 0 13,1 0-3,-1 0 13,0 52 6,0-52-12,52 0-3,-52 0 2,1 0-18,-1 0 22,0 0 0,0 0 7,0 0-11,0 0-3,1 0-3,-1 0 5,0 0-16,52 0 15,-52 0-3,0 0-13,1 0 12,51 0 5,-52 0-1,0 0 15,0 0-15,1 0-5,-1 0-9,0 0 10,0 0-10,104 0 11,-103 0 1,-1 0-12,52 0 10,0 0-10,1 0 13,-1 0-1,-52 0-13,53 0 11,-53 0 2,0 0-12,0 0 11,0 0 2,0 0-13,0 0 10,1 0 4,-1 0 103,0 0-72,0 0 80,52 0-120,-51 0 14,-1 0-17,0 0-1,0 0 31,0 0 1,-52-52 14,-52 52 87,-261 0-97,209 0-32,-53 52 34,-260 1-40,365-1 1,-105-52 13,-51 52 1,51 0-2,105-52-1,0 0 2,0 0-13,0 52 10,-53-52 4,53 52-17,-52-52 16,52 0-1,0 52-12,-53-52 11,53 0-12,0 53 11,0-53 3,0 0 1,0 0-1,-1 0 0,-103 0 0,52 0 0,-1 0 0,53 0 1,0 0 0</inkml:trace>
    </iact:actionData>
  </iact:action>
  <iact:action type="remove" startTime="25588">
    <iact:property name="style" value="instant"/>
    <iact:actionData xml:id="d1" ref="#d0"/>
  </iact:action>
  <iact:action type="add" startTime="25643">
    <iact:property name="dataType" value="strokeEraser"/>
    <iact:actionData xml:id="d2">
      <inkml:trace xmlns:inkml="http://www.w3.org/2003/InkML" xml:id="stk1" contextRef="#ctx0" brushRef="#br1">24148 23517 0,'0'0'56,"-834"0"-52,625 0 0,-156 0 17,0 0-1,261 0-20,-1 0 6,1 0 2,0 0 0,-1 0 0,1 0 0,52 0 0,-52-52 0,-1 52 0,-51-52 0,-1 52 0,-51 0 0,-53-52 0,52 52 0,53-53 0,-53 53 0,53 0 0,51 0 0,53 0 1,0 0-1</inkml:trace>
    </iact:actionData>
  </iact:action>
  <iact:action type="add" startTime="29811">
    <iact:property name="dataType"/>
    <iact:actionData xml:id="d3">
      <inkml:trace xmlns:inkml="http://www.w3.org/2003/InkML" xml:id="stk2" contextRef="#ctx0" brushRef="#br2">9753 16947 0,'52'0'65,"0"0"-45,0 0-15,0 0 2,53 0 13,156 0 6,-209 0-24,52 0 5,0 0 2,-51 0 6,103 0-2,-104 0 2,313 53-12,-208-53-1,103 0 10,-103 0-8,52 0 11,-1 0-13,-51 0 8,-1 0-5,-52 0 5,-51 0-6,-1 0 8,52 0-7,-52 0 3,53 0 12,-53 0-17,0 0 6,52 0-1,0 0 4,53 0 2,-53 0-11,1 0 10,-53 0-10,52 0 10,0 0-10,-52 0 9,53 0 5,-53 0-2,0 0-7,52 0 7</inkml:trace>
    </iact:actionData>
  </iact:action>
  <iact:action type="add" startTime="33346">
    <iact:property name="dataType"/>
    <iact:actionData xml:id="d4">
      <inkml:trace xmlns:inkml="http://www.w3.org/2003/InkML" xml:id="stk3" contextRef="#ctx0" brushRef="#br2">7614 19868 0,'0'-53'115,"105"53"-107,-53 0 33,209 0-37,-209 0 0,0 0 32,261-104-31,-209 104 0,1-52 25,312 52-27,-365 0 19,209-52-15,-157 0-5,-52 52 23,53 0-2,-53 0 66,104 0-48,-104 0-34,0 0 0,1 0 31,103 0-35,-104 0 3,53 0 18,-1 0-12,0 0 11,1 0 4,-53 0-22,0 0-1,156 52 20,-103-52-1,-53 52-22,0-52 8,0 0-1,53 0 8,-53 0-1,0 52 3,0-52-6,0 0-8,0 0 12,0 0-1,1 0 17,-1 0-19,0 0 4,0 0-14,0 52 10,0-52-9,53 0 11,-53 0 0,0 0 9,0 0 1,0 0-8,0 0-5,1 0 54,-1 0-26</inkml:trace>
    </iact:actionData>
  </iact:action>
  <iact:action type="remove" startTime="39596">
    <iact:property name="style" value="instant"/>
    <iact:actionData xml:id="d5" ref="#d4"/>
  </iact:action>
  <iact:action type="add" startTime="39600">
    <iact:property name="dataType" value="strokeEraser"/>
    <iact:actionData xml:id="d6">
      <inkml:trace xmlns:inkml="http://www.w3.org/2003/InkML" xml:id="stk4" contextRef="#ctx0" brushRef="#br1">21540 26229 0</inkml:trace>
    </iact:actionData>
  </iact:action>
  <iact:action type="remove" startTime="40268">
    <iact:property name="style" value="instant"/>
    <iact:actionData xml:id="d7" ref="#d3"/>
  </iact:action>
  <iact:action type="add" startTime="40272">
    <iact:property name="dataType" value="strokeEraser"/>
    <iact:actionData xml:id="d8">
      <inkml:trace xmlns:inkml="http://www.w3.org/2003/InkML" xml:id="stk5" contextRef="#ctx0" brushRef="#br1">22271 23621 0</inkml:trace>
    </iact:actionData>
  </iact:action>
</iact:actions>
</file>

<file path=ppt/ink/inkAction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5-02-25T07:20:45.991"/>
    </inkml:context>
    <inkml:brush xml:id="br0">
      <inkml:brushProperty name="width" value="0.05292" units="cm"/>
      <inkml:brushProperty name="height" value="0.05292" units="cm"/>
      <inkml:brushProperty name="color" value="#C00000"/>
    </inkml:brush>
    <inkml:brush xml:id="br1">
      <inkml:brushProperty name="width" value="0.055" units="cm"/>
      <inkml:brushProperty name="height" value="0.055" units="cm"/>
    </inkml:brush>
  </inkml:definitions>
  <iact:action type="add" startTime="4211">
    <iact:property name="dataType"/>
    <iact:actionData xml:id="d0">
      <inkml:trace xmlns:inkml="http://www.w3.org/2003/InkML" xml:id="stk0" contextRef="#ctx0" brushRef="#br0">11891 5893 0,'105'0'3,"-210"0"-3,262 0 2,-105 0 7,156 0 13,-103-52-12,-1 52-2,0 0 0,1 0 13,-1 0-16,0 0 1,53 0 2,-53 0 0,53 0 13,-53 0-16,0 0 0,157 0 19,-52 0-14,521 52 12,-469-52-13,625 52 14,-521-52-14,313 52 14,-417-52-14,365 52 13,-417-52-13,260 0 18,-312 0-22,364 0 19,-156 0-5,-52 0-4,-104 0-13,156 0 2,-157-52 11,105 0-13,-156 52 11,51-52-10,1 52 9,104-52-8,-156 0 9,51-1-10,105 1 10,-52-52-10,-53 52 13,-51 52-16,52-104 15,-53-1-13,-52 53 9,1-52-7,-53 52 9,0 0-10,0-53 13,0 53 12,-52 0-10,0 0-17,0 0 12,0-53-10,0 53 13,0 0-15,-52-52 11,0 104-9,52-52 12,-52 52-1,0-52 2,0-1-13,-53 53 11,1-104-11,0 52 10,-1-52-10,-51 52 10,-1-1-10,53 1 10,-105-52-10,105 52 9,-105-52-8,-51 104 9,103-53-10,-51 1 4,51 52 1,-52-52 3,53 52-7,0-52 10,-105 52-11,52-52 10,1 52-10,-105 0 10,52-52-10,-52 52 10,-104 0-10,52-52 10,-53 52-10,105 0 10,-104 0-10,52 0 10,-52 0-9,104 0 8,52 0-8,-52 0 11,104 0-14,1 0 13,51 0-12,1 52 13,-1-52-14,105 0 11,-104 52-9,52-52 13,51 0-15,1 52 11,-52-52-9,-53 0 10,105 0-9,-52 0 11,52 52-14,-105-52 13,105 0-12,0 52 12,0-52-13,0 0 27,0 0-12,-1 52 4,1-52-4,0 0 0,0 53-1,0-53-14,0 52 12,-1-52-10,-51 52 10,52 0-10,0-52 10,0 0-10,0 52 13,-1-52-4,1 52 4,0 0 12,0-52-20,0 53 8,0-53-5,-1 52 5,1-52-11,52 52 8,-52-52-10,0 52 25,0-52-12,0 52-13,-1-52 25,53 52-24,-52-52 24,52 52-12,-52-52-12,0 53 5,0-1 8,0-52 0,52 52-11,-52 0 19,-1 0-21,1 0 8,0 0 4,0 1 0,0-1 1,52 0-2,-52-52-11,52 52 8,-53-52-8,53 52 8,-52 0-8,0-52 8,52 52-8,-52 1 24,52-1-12,0 0-13,-52-52 10,52 52-5,0 52 3,0-52 2,0 1-10,0 51 10,0-52-10,0 52 10,0-52-11,0 53 12,0-53-11,0 0 10,52 52-10,-52 1 10,104-53-10,-104 52 10,52-52-9,1 0 8,-1-52 4,0 52-13,0-52 25,0 0 12,0 0 42,1 0-74,103-208 23,-52 156-24,-104 0 2,157-1 14,-157 1-15,0 0 17,52 52-9</inkml:trace>
    </iact:actionData>
  </iact:action>
  <iact:action type="add" startTime="7183">
    <iact:property name="dataType"/>
    <iact:actionData xml:id="d1">
      <inkml:trace xmlns:inkml="http://www.w3.org/2003/InkML" xml:id="stk1" contextRef="#ctx0" brushRef="#br0">22635 7926 0,'0'0'3,"-104"-52"4,52 0-1,-209-104 22,105 104-20,-157-105 20,156 105-25,-208-52 13,209-1-4,-1 53-9,-51 52 8,-53-52-6,52 0 6,1 52-6,-1 0 5,53-52-6,-1 52 10,1 0-10,-1 0 6,-52-52-5,53 52 9,0 0-12,-53 0 12,52 0-12,1 0 9,0 0-6,-1 0 9,53 0-12,52 0 9,-1 0-6,-51 0 6,52 0-6,0 0 11,0 0 1,-1 0-5,1 0-9,-52 52 7,52 0 6,-52-52-13,51 0 1,-51 52 8,52 0-8,-52 0 21,51-52-18,53 53 4,-52-1 2,0 0 3,0 0-13,0 0 10,0 52-10,0-51 10,-53 51-10,53-52 12,0 0-13,0 52 12,0-51-12,52-1 10,-105 0-9,105 0 10,0 0-10,0 0 12,0 0-1,0 1 3,0 103-15,0-104 12,0 0-12,0 53 12,0-1-12,0 0 11,0 53-10,0-105 11,0 52-12,0-52 12,52 105-12,-52-105 12,53 0-12,-53 52 11,0 1-10,52-53 10,-52 0-10,52 0 10,0 0-10,-52 52 10,104-51-9,-104-1 9,105 0-11,-105 0 11,104-52-10,-104 52 12,52-52-14,-52 52 13,52 0-12,0-52 10,1 53 5,-1-53 0,0 0-15,0 52 11,0-52-10,53 52 10,-1-52-10,52 0 10,-104 52-10,105 0 10,-105-52-10,52 52 12,-51-52-14,51 52 14,-52-52-14,0 0 12,53 53-10,-53-53 10,52 0-11,0 0 12,105 0-11,0 0 10,103 0-10,1 0 10,53 0-10,51 0 10,-52 0-10,0 0 11,-52 0-11,0 0 9,-105 0-9,1-53 10,-52 1-9,103 0 9,-103 0-10,-1 52 9,1-52-8,51 0 8,-51 0-8,-53 52 8,0-105-10,-51 53 12,103 0-10,-104-52 8,0 52-8,1-1 8,51-51-8,0 52 8,-52-52-8,0 52 8,-52-53-9,53 1 10,-53 0-10,0-1 10,0 1-11,0 0 3,0 52 7,0-105 1,0 105-10,0 0 10,0-52-10,-53 104 1,53-52 4,-52 52 9,52-53-1,-52 53-13,0-52 10,0 52-9,-52-52 9,-1 0-10,53-52 10,-104 51-10,51 53 9,1-52-8,0 0 8,-1 0-8,-51 0 11,52 52-14,-1-52 14,53 52-14,-104 0 11,103 0-8,-51-52 9,52 52-10,-52-53 12,-1 53-14,53-52 12,0 52-10,-52 0 10,52 0-10,-1-52 10,1 52-10,0 0 0,0 0 7,0 0-4,0 0 4,-1 0 29</inkml:trace>
    </iact:actionData>
  </iact:action>
  <iact:action type="add" startTime="9400">
    <iact:property name="dataType"/>
    <iact:actionData xml:id="d2">
      <inkml:trace xmlns:inkml="http://www.w3.org/2003/InkML" xml:id="stk2" contextRef="#ctx0" brushRef="#br0">27903 12724 0,'0'0'0,"52"-52"9,-52-1 29,0 1 10,-52 52-13,0 0-31,0-52-2,-52 0 7,51 52 2,-51 0-7,0-52 13,-53 0-5,53 52-10,-105-52 1,53-1 6,-105 53-5,52-52 10,-103 0-10,51 0 6,0 0-4,0 52 4,-52-52-6,157 52 8,-53 0-7,53-52 6,-1 52-5,1 0 4,-1 0-4,1 0 4,-1 0-4,1 0 4,52 0-5,-1 0 7,1 0-9,0 0 9,-53 0-8,1 0 10,-1 0-11,105 52 11,-52-52-13,-1 0 11,1 52-8,0 0 10,52-52-11,0 0 11,-1 0-13,1 0 13,0 52-10,-52 0 10,52-52-2,-1 52-7,-51 1 8,52-53-10,0 52 10,-53 0-9,105 0 9,-52-52-12,0 52 11,0 0-8,0 0 8,0 1 3,52-1-8,-52 0 6,52 0-12,0 0 11,0 0 4,0 0-11,0 53 11,0-53-5,0 52-7,0-52 9,0 53-10,0-1 6,52-52-1,0 52 6,-52 53-13,0-53 15,0 0-15,0 1 13,52-1-12,-52 0 10,0 1-8,52-53 8,-52 0-9,0 0 10,52 0-9,-52 0 8,52 0 4,1 1-12,-53-1 12,52-52-2,-52 52-12,104 0 14,-104 0-2,52-52-12,0 0 13,-52 52-2,105-52-10,-53 0 14,0 0-1,0 0-4,0 0 4,1 52 4,-1-52-8,0 0-8,0 0 9,0 0-9,0 53 8,0-53-8,1 0 8,51 0-9,-52 0 10,0 0-9,0 0 8,105 52-9,-1-52 10,1 0-9,-1 52 9,-51-52-10,-1 52 10,105-52-10,-53 0 13,0 0-14,1 0 11,-1 0-11,53 0 9,-53 0-8,1 0 10,-1 0-9,1 0 9,-53 0-10,1 0 10,-1 0-10,0 0 10,53 0-10,-105 0 4,52 0 1,0 0 8,1 0-14,-1 0 11,52 0-11,157 0 14,-156 0-1,-1 0-13,157-52 13,-208 0-3,-1 52-8,-52 0 9,0 0-10,0-52 10,1 52 7,-1-53-5,52 53 2,0-104-5,1 104-8,-1-104 9,52 52-11,1 0 14,-1-1-15,1-51 12,-53 0 2,0 52 1,-51-53-13,-1 1 11,-52 52 4,0 0-17,0-53 14,0 53-2,0 0 4,0-104-1,0 104-1,-52-53-12,52 1 11,-53-52-12,1-53 12,0 105 1,0-1-12,0 1 11,0 52 2,52 0-14,-53 0 12,-51-53 2,0 53 0,52 52 3,-53-52-6,53 0 3,0 0 0,0 52-7,0 0-1,0 0 40,-53 0-8,53 0-19,0 0-4</inkml:trace>
    </iact:actionData>
  </iact:action>
  <iact:action type="add" startTime="11953">
    <iact:property name="dataType"/>
    <iact:actionData xml:id="d3">
      <inkml:trace xmlns:inkml="http://www.w3.org/2003/InkML" xml:id="stk3" contextRef="#ctx0" brushRef="#br0">33432 17365 0,'0'0'2,"-52"0"3,-209 0 60,-52-105-60,209 53-2,-53 0 4,53 52 41,-626-209-42,521 209-3,52-52 5,1 0 18,-574 0 1,573 0-23,1 52 2,104-52 15,-53 52-19,53 0 11,-104-52-9,51 52 11,1 0-14,0-53 0,-53 53 11,1 0-8,52 0 8,-53 0-9,53 0 9,-53 0 4,53 0-14,-52 0 10,51 0-8,1 0-1,52 0 8,-53 0 3,1 0-11,-52 0 10,-53 0-10,105 53 1,-53-53 6,53 0 6,0 0-13,-1 52 9,1-52-8,52 52 0,0-52 8,0 0 46,52 52-42,-53 0 2,1 0-15,-52 53 0,52-53 5,0 0 11,-1 0-17,53 0 10,-52-52-8,52 52 8,0 0 4,0 1-13,-52-53 9,52 52 5,0 0 1,0 0-17,0 0 12,0 52-10,-52-51 10,52-1-10,0 52 10,0-52 4,0 0-15,0 0 13,0 1-14,52-53 13,-52 104-12,52 0 12,0-52-12,-52 53 12,53-105-12,-53 52 12,52 0-12,-52 0 12,0 0-12,52 0 12,-52 0-12,52 53 13,-52-53-14,52 0 14,0 104-14,-52-103 14,53-1-1,-53 0-11,52 0 12,-52 0 14,52-52-15,0 0 6,-52 52-4,52-52 0,0 0 0,-52 52-1,105 1-1,-53-53 2,-52 52 0,52-52 0,52 0 1,-52 0-2,1 52 4,-1-52-17,52 52 13,-52-52-14,0 0 14,53 0-14,-53 52 11,0-52 4,0 0 0,0 52-8,0-52 18,53 0-25,-53 0 15,0 53-14,52-53 12,-51 52-12,-1-52 10,52 0-9,-52 0 10,0 0-10,0 0 10,53 0-10,-53 0 10,0 0-10,52 0 10,1 0-10,-53 0 10,0 0-10,52 0 10,1 0-10,-1 0 1,0 0 8,1 0-8,-53 0 8,52 0-8,53-52 8,-53 52 2,0 0-11,53 0 10,-1-53-10,1 53 1,-1 0 5,53-52-3,-1 0 7,-51 52-9,-53-52 5,-52 52-3,53 0 4,-1 0-4,-104-52 4,52 52-4,0-52 10,0 52 0,0 0-6,53-53-3,-53 1 2,52 52-2,1-104 2,51 52-2,-52 0 2,53-53-2,-53 53 6,0-52-10,1 104 9,-53-104-8,52 52 8,-104-53-9,52 53 10,1 0-10,-53-52 7,52 52 6,0-1-13,-52-51 10,0 0-10,52 52 10,0-53-10,-52 53 12,0 0-12,52 52 6,-52-104-1,0 52 9,0 0-2,0-1-7,0 1 10,0 0 12,-104-52-15,52 104 4,0-52-2,0 52-5,-1-52 4,1-1-13,-52 53 13,52-52-14,-53 0 12,1 52-12,52 0 13,0 0 0,0 0-1</inkml:trace>
    </iact:actionData>
  </iact:action>
  <iact:action type="add" startTime="14560">
    <iact:property name="dataType"/>
    <iact:actionData xml:id="d4">
      <inkml:trace xmlns:inkml="http://www.w3.org/2003/InkML" xml:id="stk4" contextRef="#ctx0" brushRef="#br0">39430 21953 0,'-53'-52'48,"-207"52"-41,208-52-2,-1 52 1,-312-104 44,105 52-45,103-1-3,1 1 15,-1 0-13,1 0 11,-262 0 0,53-52-2,157-1-10,-1 105 0,-52-52 6,105 52-3,-53-52 4,-52 0-4,53 52 4,51 0-3,-51-52 5,-1 52-8,53 0 7,-53 0 3,53 0-12,-1 0 3,1 0 7,51 0-8,-51 0 8,-1 0-8,53 0 8,-52 0 0,-1 0-8,53 0 9,-105 0-10,53 0 1,51 0 8,-51 0 0,-1 0-8,105 0 0,0 0 8,0 0 1,0 0-6,0 0 5,-1 0 1,1 0-10,0 0 10,0 52-10,0-52 1,0 52 8,0 0-8,-1-52 8,1 0 1,52 52-10,-52-52 0,0 52 10,0 1-9,0-1 11,-1 0 10,53 0-9,-52 0-8,0 0-1,52 0 10,0 53-14,-52-1 10,0 52-9,52-103 8,0-1-8,0 52 8,0-52-8,0 52 8,0-51-8,0-1 8,0 0-9,0 0 10,0 52-10,0 1 10,52-53-10,-52 52 10,0 0-10,0 1 10,52-1-10,0-52 10,-52 52-11,0-52 12,52 1-11,1-53 10,-53 52-10,104 0 10,-104 0-10,52 0 11,-52 0-11,52-52 9,-52 52 4,52-52 1,1 0-1,-1 53 0,0-53 0,0 0-15,0 52 12,0-52 2,-52 52-12,52-52 10,1 0-9,-1 0 12,-52 52-13,52-52 10,0 52-11,0-52 12,-52 52-13,105-52 14,-105 52-14,52-52 13,0 0-12,0 0 12,-52 53-12,52-53 12,0 0 2,1 0-14,-1 52 12,52 0-12,-52-52 12,0 0-13,0 0 14,105 0-2,-1 0 3,-51 0 1,260 0-1,-157 0-1,-103 0 1,51 0-13,105 0 10,0-52 3,-209 52 3,52 0-18,1-52 14,51 52-13,-104-53 2,52 53 4,105-52 7,-105 0 3,53 0-14,-53 52 10,53-52-13,103 52 12,-51-104-9,0 51 8,51-51-10,-103 52 14,52 0-14,-53-52 10,-104 51-7,52 1 7,53-52-8,-53 52 9,-52-52-11,105 51 11,-53-51-10,-52 0 12,53 52-13,-1-53 11,-52 53-11,52 0 11,-104 0-10,105 0 11,-105 0-12,52 0 13,0-1-14,-52 1 12,52 0-10,-52 0 9,52-52-8,-52 52 8,0-1 4,0 1-13,0 0 10,0-52 3,-52 52 0,52 0-13,-52 52 41</inkml:trace>
    </iact:actionData>
  </iact:action>
  <iact:action type="add" startTime="17336">
    <iact:property name="dataType"/>
    <iact:actionData xml:id="d5">
      <inkml:trace xmlns:inkml="http://www.w3.org/2003/InkML" xml:id="stk5" contextRef="#ctx0" brushRef="#br0">24565 2347 0,'52'-52'121,"0"52"-80,314 0-37,-210 0-1,1 0 23,208 0-22,-105 0-2,53 0 5,-104 0 1,365 0 10,-314 0 2,314 0-7,-365 52-12,-1-52 12,53 52-10,-157-52 10,-51 52-10,-1-52 11,0 0-1,0 0 6,0 52-5,53 1 3,-53-53-14,0 52 12,52 0-13,-52 0 10,53 0-10,51-52 13,1 105-12,-53-53 0,52 0 9,1 0 1,-1 0-9,53 52 10,-105-104-12,1 53 12,-53-1-13,52-52 12,-52 52-9,0-52 8,-52 52-9,105-52 10,-53 52 3,52 0-13,0-52 10,-51 52-9,51 1 8,-52-53-9,0 52 12,53 0-14,-1 0 11,-52-52 5,0 52-15,52 52 12,1-104-10,-1 53 10,-52-1-12,53 52 12,-53-52-11,52 0 11,-52 0-10,0 1 11,157 103-14,-105 0 9,1-51-7,-1-1 10,0 105-10,53-105 10,-1 52-9,1 1 10,-105-53-12,156 52 12,-103 1-12,51 51 12,-51-51-11,103 51-1,-51-51 5,51 156 13,-51-53-18,51-51 0,-51 104 6,208 104 7,-261-156 3,105 52-14,-53 0 10,1-1-12,51 53 12,-51-52-12,-1 104 12,53-52-12,-53 105 12,1-53-12,-1-52 12,-51 52-12,-1-156 12,0-53-11,-104 53 8,105-105-7,-53 53 9,52 52-11,-52-105 13,-52 157-14,105-52 14,-53 52-13,52 0 12,-52-53-11,52 53 10,-51-156-10,51 103 10,-104-103-11,0-105 10,52 104-9,0-51 11,0 51-11,1 53 11,-53-53-13,0 0 12,52 53-10,-52-53 10,52 1-9,-52 51 8,52-51-8,-52 156 8,52-53-8,-52 1 8,0 0-9,0-105 10,0 1-10,52-1 10,-52-51-10,52-1 13,-52 0-15,53-52 14,-53 0-14,0 53 11,0-53-8,0 52 8,0 0-8,0 1 8,52 51-8,-52 1 8,52-1-8,-52-52 8,52 1-8,-52-1 8,0 52-8,0 1 8,52-53-9,-52 52 10,52-51-9,-52 51 8,53-52-8,-53-51 9,52 103-10,-52-52 10,52-52-10,-52 157 10,0-53-10,0 1 0,52-1 5,-52-104 10,52 105-16,-52-105 11,0 0 3,0 0-12,0 0 9,0 1-10,0-1 10,0 0-10,0 0 10,0 0-10,0 0 10,0 53-10,0-53 10,-52 52-10,-52 0 10,52 1-9,-53-53 8,53-52-8,0 52 10,-52 0-12,-1 0 12,-51-52-12,-1 0 0,-51 0 8,51 0-3,1 0 2,52 0-2,-1 52 2,53-52 7,0 52-1,0-52 24,-209 0 6,209 53-38,-53-53-3,53 0 37,-208 0-36,103 0-2,105 0 23,-157 0-4</inkml:trace>
    </iact:actionData>
  </iact:action>
  <iact:action type="add" startTime="20071">
    <iact:property name="dataType"/>
    <iact:actionData xml:id="d6">
      <inkml:trace xmlns:inkml="http://www.w3.org/2003/InkML" xml:id="stk6" contextRef="#ctx0" brushRef="#br0">38230 12880 0,'52'0'83,"53"0"-75,520 0 26,-364 0-27,52 0 0,313 0 16,-470 0-17,-51 0 4,-1 0-2,0 0 14,-51 0-13,-1-52 15,0 52 8</inkml:trace>
    </iact:actionData>
  </iact:action>
  <iact:action type="add" startTime="20760">
    <iact:property name="dataType"/>
    <iact:actionData xml:id="d7">
      <inkml:trace xmlns:inkml="http://www.w3.org/2003/InkML" xml:id="stk7" contextRef="#ctx0" brushRef="#br0">45741 9439 0,'-53'-52'81,"1"52"-73,0 0 34,-417 0-40,312 0 2,1 0 22,-835 104-5,782-104-13,53 52 7,-1 0-3,1 0-9,-105 0 9,52-52-9,105 53 11,0-1-11,52-52 9,-1 0-10,53 156 107,0 53-71,0 886-31,53-835-3,-1 1 53,104 521-51,-104-677 23,0-105 126,-52-53-147,313-51 27,-208 104-28,-1 0-1,0-52 2,470 0 46,-417 52-52,-53 0 5,52 52 1,105-52 8,-157 52 1,105 0-10,-53 0 18,-51 1-8,-53-53-11,52 104 2,1 0 8,-1-52 4,-52 53-6,105 103-9,-1-104 7,-104 1 2,0-53-11,0 52 12,1 0-14,-1-51 12,-52-1-10,0 0 10,52 0-10,-52 52 10,0-52-10,0 1 1,0-1 6,0 0 6,0 52 0,0-52 0,0 1 0,-52-1-16,0-52 13,52 52-10,-105-52 13,105 52-15,-52 0 14,0-52-13,0 0 12,-157 0-1,-52 52 3,1-52 0,155 0 3,53 0-18,-52 52 14,52-52-13,0 0 12,-53 0-13,-51 0 14,51 53-13,53-53 12,-104 0-13,104 0 14,-53 0-13,-51 0 12,-1 0-12,53 0 12,0 0-12,52 0 12,-53 0-12,53 0 12,0-53-1,0 53 36,52-52-33,-157-52-1,105 52 1,0 52 9</inkml:trace>
    </iact:actionData>
  </iact:action>
  <iact:action type="add" startTime="25377">
    <iact:property name="dataType" value="strokeEraser"/>
    <iact:actionData xml:id="d8">
      <inkml:trace xmlns:inkml="http://www.w3.org/2003/InkML" xml:id="stk8" contextRef="#ctx0" brushRef="#br1">29312 17520 0</inkml:trace>
    </iact:actionData>
  </iact:action>
  <iact:action type="add" startTime="25705">
    <iact:property name="dataType" value="strokeEraser"/>
    <iact:actionData xml:id="d9">
      <inkml:trace xmlns:inkml="http://www.w3.org/2003/InkML" xml:id="stk9" contextRef="#ctx0" brushRef="#br1">29625 16895 0,'0'-52'17</inkml:trace>
    </iact:actionData>
  </iact:action>
  <iact:action type="add" startTime="26609">
    <iact:property name="dataType" value="strokeEraser"/>
    <iact:actionData xml:id="d10">
      <inkml:trace xmlns:inkml="http://www.w3.org/2003/InkML" xml:id="stk10" contextRef="#ctx0" brushRef="#br1">30042 17520 0</inkml:trace>
    </iact:actionData>
  </iact:action>
  <iact:action type="add" startTime="27009">
    <iact:property name="dataType" value="strokeEraser"/>
    <iact:actionData xml:id="d11">
      <inkml:trace xmlns:inkml="http://www.w3.org/2003/InkML" xml:id="stk11" contextRef="#ctx0" brushRef="#br1">30094 17208 0</inkml:trace>
    </iact:actionData>
  </iact:action>
  <iact:action type="add" startTime="27457">
    <iact:property name="dataType" value="strokeEraser"/>
    <iact:actionData xml:id="d12">
      <inkml:trace xmlns:inkml="http://www.w3.org/2003/InkML" xml:id="stk12" contextRef="#ctx0" brushRef="#br1">30094 17051 0</inkml:trace>
    </iact:actionData>
  </iact:action>
  <iact:action type="remove" startTime="27912">
    <iact:property name="style" value="instant"/>
    <iact:actionData xml:id="d13" ref="#d1"/>
  </iact:action>
  <iact:action type="remove" startTime="27984">
    <iact:property name="style" value="instant"/>
    <iact:actionData xml:id="d14" ref="#d2"/>
  </iact:action>
  <iact:action type="add" startTime="27777">
    <iact:property name="dataType" value="strokeEraser"/>
    <iact:actionData xml:id="d15">
      <inkml:trace xmlns:inkml="http://www.w3.org/2003/InkML" xml:id="stk13" contextRef="#ctx0" brushRef="#br1">33223 14861 0,'53'0'41,"-53"52"-9,0 157-24,0-53 0,0 1 0,0 103 0,-157 158 0,1-1 0,-105 0 0,104-52 6,-51-52-11,-1 104 22,-469 574 23,626-939-46,156-209 44,53-103-41,104-105 3,104-105 0,52 1 0,52-52 1,53-1-1,156-51 0,208-53 0,158-208 0</inkml:trace>
    </iact:actionData>
  </iact:action>
  <iact:action type="remove" startTime="28489">
    <iact:property name="style" value="instant"/>
    <iact:actionData xml:id="d16" ref="#d5"/>
  </iact:action>
  <iact:action type="remove" startTime="28760">
    <iact:property name="style" value="instant"/>
    <iact:actionData xml:id="d17" ref="#d6"/>
  </iact:action>
  <iact:action type="remove" startTime="29160">
    <iact:property name="style" value="instant"/>
    <iact:actionData xml:id="d18" ref="#d7"/>
  </iact:action>
  <iact:action type="remove" startTime="29560">
    <iact:property name="style" value="instant"/>
    <iact:actionData xml:id="d19" ref="#d4"/>
  </iact:action>
  <iact:action type="remove" startTime="29856">
    <iact:property name="style" value="instant"/>
    <iact:actionData xml:id="d20" ref="#d3"/>
  </iact:action>
  <iact:action type="remove" startTime="30312">
    <iact:property name="style" value="instant"/>
    <iact:actionData xml:id="d21" ref="#d0"/>
  </iact:action>
  <iact:action type="add" startTime="28217">
    <iact:property name="dataType" value="strokeEraser"/>
    <iact:actionData xml:id="d22">
      <inkml:trace xmlns:inkml="http://www.w3.org/2003/InkML" xml:id="stk14" contextRef="#ctx0" brushRef="#br1">39586 12202 0,'0'104'16,"0"0"-8,-52 1 0,0 51 0,-104 105 0,-1-1 0,-104 105 0,-156 105 0,52-105 0,0 104 0,0-52 0,-52-52 0,-53-104 0,157 52 0,0-157 0,157-104 0,104 1 0,52-158 40,156-51-40,105-157 0,104 0 0,0 0 0,313-52 0,417-156 0,209 51 0,574-207 1,104-1-1,313 0 11,-209 209-12,-156-1 13,2451-468 12,-4329 1146 24,-52 1-48,0 156 0,0 52 0,-156 104 1,-53 53-1,0 0 0,-51-1 0,-1 53 0,-52-52 0,-52-1 0,52 53 0,-52-53 0,-53 1 0,53 0 0,0-53 0,-52 53 0,0 51 0,-53-51 5,-51 52-1,-53 208-8,-1512 1982 28,1251-1773-3,731-939-29,52 0 5,-105 0 3,105 1 0,-104 103 0,52-51 0,-53-53 2,1 105-3,-53-53 1,52 1 0,-51-1 0,-1 0 0,53-103 0,51 51 0,53-52 0,-52 0 0,156-52 64,0-104-64,53 0 0,-53-1 0,52-155 0,105 51 0,-1-208 0,105-105 0,157 1 0,103-53 0,210-260 0,156 0 0,364-53 0,-155 105 0,364-52 0,-260 104 0,-104 260 5,-366 210-9,-156-53 10,208 0 15,-782 261 63,209-52-84,-52-53 0,-53 53 0,-104 52 0,1 52 0,-53-52 0,0 260 56,0 105-56,-105 104 0,-103 209 0,-53 52 0,0-52 0,-260 364 0,51-51 0,-260 52 0,156-157 0,-104 0 0,105-208 0,-1-105 0,52-51 0,1-1 0,103-104 0,1 52 0,-52-104 0,156 52 4,-52-52-6,104-52 10,-1564 938 16,834-730-1,678-312-29,52-105 2,104 52 4,105-104 0,52 52 0,0-104 41,0 0-41,-52-105 0,-104-51 0,-105-105 0,104 104 0,-103-51 0,-53-53 0,52 0 0,-52-52 0,104 52 0,-52-104 0,105 104 0,-53 0 0,1-52 0,-105-156 0,52 104 6,-52-105-9,52 53 6,-625-835 21,208 470 4,573 782-35,53 0 3,-52-105 4,0 105 0,-1-52 1,-51-105-2,-53-51 2,53 103-1,-53-104 0,-52 53 0,53 51 0,-1-103 0,53 51 0,-53 1 0,0-1 0,53-52 0,-157-52 0,104 53 0,-51-1 0,-1 0 0,0 0 0,0 1 0,0-1 0,53-52 0,-53 0 0,52 53 0,-104-53 0,53 0 0,-1 0 0,-104-208 0,156 208 0,-208-157 0,104 1 0,52 261 0,-52-157 0,52 104 0,53 52 0,-1 1 0,1-53 0,155 157 0,-51-1 0,52 1 0,0 0 0,-52-1 0,51 1 0,-51 52 0,104 0 6,-52-52-10,0 104 9,-157-418 48,157 418-57</inkml:trace>
    </iact:actionData>
  </iact:action>
</iact:actions>
</file>

<file path=ppt/ink/inkAction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5-02-25T07:20:45.991"/>
    </inkml:context>
    <inkml:brush xml:id="br0">
      <inkml:brushProperty name="width" value="0.05292" units="cm"/>
      <inkml:brushProperty name="height" value="0.05292" units="cm"/>
      <inkml:brushProperty name="color" value="#C00000"/>
    </inkml:brush>
    <inkml:brush xml:id="br1">
      <inkml:brushProperty name="width" value="0.055" units="cm"/>
      <inkml:brushProperty name="height" value="0.055" units="cm"/>
    </inkml:brush>
  </inkml:definitions>
  <iact:action type="add" startTime="6754">
    <iact:property name="dataType"/>
    <iact:actionData xml:id="d0">
      <inkml:trace xmlns:inkml="http://www.w3.org/2003/InkML" xml:id="stk0" contextRef="#ctx0" brushRef="#br0">5528 18668 0,'0'0'2,"105"-52"43,-1 52-39,0 0-2,105 0 23,104 0-4,365-52-17,-470 52-4,1 0 3,0 0 14,-1 0-16,105 0 10,-104-52-9,104 52 9,-105 0-9,53 0 6,52 0-7,-104 0 10,51 0-10,53 0 10,-104 0-10,52 0 10,52 0-10,-105 0 10,1 0-10,-53 0 10,53 0-10,-52 0 9,-1 0-9,0 0 10,1 0-10,-1 0 10,53 0-10,52 0 10,104-52-10,-156 52 10,103 0-10,-103-53 10,0 53-11,-157 0 12,52-52-11,-52 52 41,1 0-29,-1 0 4,0 0-2</inkml:trace>
    </iact:actionData>
  </iact:action>
  <iact:action type="add" startTime="8506">
    <iact:property name="dataType"/>
    <iact:actionData xml:id="d1">
      <inkml:trace xmlns:inkml="http://www.w3.org/2003/InkML" xml:id="stk1" contextRef="#ctx0" brushRef="#br0">19610 18355 0,'53'0'50,"-1"0"-43,0 0 19,104 0-1,105 0-23,-157 0 1,-51 0 4,51 0 12,0 0-16,0 0 11,53 0-11,-1 0 12,-51 0-13,51 0 12,1 0-11,156 0 9,-209 0 1,52 0-10,-51 0 10,51 0-10,1 0 10,-53 0-10,105 0 9,-105 0-9,0 0 10,53 0-10,-1 0 10,1 0-10,51 0 10,105 0-10,-52 0 11,-52 0-12,103 0 13,-51 0-14,52 0 12,-52 0-10,-52 0 11,-53 0-12,53 0 14,-53 0-15,1 0 12,-1 0-11,-52 0 12,53 0-12,-1 0 12,-51 0-12,51 0 12,1 0-13,-105 0 14,52 0-13,53 0 12,-1 0-12,0 0 12,53 0-12,-52 0 2,-53 0 4,-52 0 9,52 0-15,-52 0 13,1 0-13,-1 0 12,0 0 16,0 0-13,0 0 0</inkml:trace>
    </iact:actionData>
  </iact:action>
  <iact:action type="add" startTime="10538">
    <iact:property name="dataType"/>
    <iact:actionData xml:id="d2">
      <inkml:trace xmlns:inkml="http://www.w3.org/2003/InkML" xml:id="stk2" contextRef="#ctx0" brushRef="#br0">35205 18772 0,'261'-52'46,"-157"52"-39,0 0-4,53 0 24,-1 0-26,209 0 24,-260 0-21,103 0 4,-51 0 20,364 0-26,-260 0 0,-52 0 25,782 0-5,-418 0-18,-312 0-1,157 0 4,-53 0 12,-105 0-16,105 0 0,53-52 8,-105 52-6,52-52 6,-104 52-6,104-52 6,-105 52-5,106 0 6,-54-104 1,-103 104-11,104-53 2,-157 1 6,-51 52 5,-53-52-12,0 52 10,0 0 41,0 0 84</inkml:trace>
    </iact:actionData>
  </iact:action>
  <iact:action type="remove" startTime="13306">
    <iact:property name="style" value="instant"/>
    <iact:actionData xml:id="d3" ref="#d0"/>
  </iact:action>
  <iact:action type="remove" startTime="14090">
    <iact:property name="style" value="instant"/>
    <iact:actionData xml:id="d4" ref="#d2"/>
  </iact:action>
  <iact:action type="remove" startTime="14874">
    <iact:property name="style" value="instant"/>
    <iact:actionData xml:id="d5" ref="#d1"/>
  </iact:action>
  <iact:action type="add" startTime="13211">
    <iact:property name="dataType" value="strokeEraser"/>
    <iact:actionData xml:id="d6">
      <inkml:trace xmlns:inkml="http://www.w3.org/2003/InkML" xml:id="stk3" contextRef="#ctx0" brushRef="#br1">19611 26281 0,'0'0'1,"260"-157"35,679-260-30,-574 261-5,0 51 3,1 53 4,-106-52 0,53 0 0,0 51 0,-156 53 0,51-52 4,-103 0-7,51 0 7,939-52 39,-208-1-47,-261 53 0,0-52 4,104 0 0,-52-1 0,-104 53 0,-1-104 0,1 104 0,-52 0 0,-1-1 0,-156 1 0,-52 52 0,0 0 0,-104-52 0,-1 52 0,1 0 0,0 0 0,-53 0 0,1 0 0,-1 0 0,-104 0 0,53 0 0,-1 0 0,0 52 0,53-52 0,-1 52 0,1-52 0,51 53 0,-51-53 0,51 52 0,1 0 0,104 0 0,-105-52 0,1 52 0,52 0 0,-105-52 0,1 0 0,-53 52 0,105 1 0,-53-53 0,53 52 0,104-52 0,0 52 1,104-52-2,52 52 1,-51-52 0,-1 52 0,0 0 0,-156-52 0,0 0 0,-105 0 0,1 52 0,-1-52-1,1 53 2,-1-1-1,0-52 0,105 52 0,-52 0 0,208-52 0,-52 0 0,-52 0 0,0 0 0,-52 0 0,52 0 0,0 0 0,-105 0 0,53 0 0,52 0 0,-52 0 0,-52 0 0,-1 0 0,-51 0 0,-53 0 0,52 0 0,-103 0 2,-1 0 36,0 0-38,52 0 0,53 52 0,-1-52 0,105 52 0,-52 0 0,51-52 0,53 0 0,52 53 4,-104-53-7,1721 104 29,-1513-52-29,105-52 3,626 52 15,-887-52-14,-105 0-1,-51 0 0,-53 52 0,-52-52 0,-52 52 104,-156-52-104,-1 0 0,-103 0 0,-158 0 0,1 0 0,-157 0 0,-104 0 0,-156 0 0,-53 0 0,-104 0 0,-313 0 0,157 0 0,-53-104 0,209 104 0,0 0 0,261 0 0,0 0 0,52 0 0,104 0 0,53 52 0,-1-52 0,53 52 0,-1-52 0,1 0 0,156 53 0,-104-53 0,-1 0 0,105 52 0,53-52 0,-1 52 0,104-52 0,-51 52 0,104-52 0,-1 0 0,53 0 0,0 0 0,0 0 0,0 0 24,-53 0-8,53 0-8,0 0 8,52-52 40,0-52-56,0 51 0,0 1 0,52-52 0,-52 52 0,0 0 0,0-53 0,0 53 8,0-52-8,52 104 0,-52-52 6,0-52-11,0-1 47,52 53-22</inkml:trace>
    </iact:actionData>
  </iact:action>
</iact:actions>
</file>

<file path=ppt/ink/inkAction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5-02-25T07:20:45.991"/>
    </inkml:context>
    <inkml:brush xml:id="br0">
      <inkml:brushProperty name="width" value="0.05292" units="cm"/>
      <inkml:brushProperty name="height" value="0.05292" units="cm"/>
      <inkml:brushProperty name="color" value="#002060"/>
    </inkml:brush>
    <inkml:brush xml:id="br1">
      <inkml:brushProperty name="width" value="0.055" units="cm"/>
      <inkml:brushProperty name="height" value="0.055" units="cm"/>
    </inkml:brush>
  </inkml:definitions>
  <iact:action type="add" startTime="9255">
    <iact:property name="dataType"/>
    <iact:actionData xml:id="d0">
      <inkml:trace xmlns:inkml="http://www.w3.org/2003/InkML" xml:id="stk0" contextRef="#ctx0" brushRef="#br0">8710 16270 0,'104'0'48,"-52"-53"-38,157-51-2,469-313 11,-313 156-13,157-52-1,1094-573 39,940-313-40,-1930 886 11,678-209 0,-157 53-1,-677 260-10,-53 1 8,-209 104-9,53-53 0,-52 53 10,0 0-11,-105-1 11,-52 53-11,104-52 13,-103 104-14,-1-104 11,52 104-8,-52-157 8,105 105-8,-1-104 8,-52 103-8,1-51 8,-1 52-8,-104 0 11,52 52-2,-52-52 2,52 52 440,1 0-447,103 52 56,626 209-61,-677-209 3,260 52 20,-52-52-20,-209 0 6,52 0 0,-51-52-8,51 53-1,1-1 7,51 52-5,1-104 6,0 52-6,51 52 5,-103-51-5,51-1 6,-51 0-6,-1-52 7,1 52-9,-53 0 12,53 0-12,-53-52 7,52 52-4,-51 1 4,103-1-5,-51 0 6,51 52-5,53-52 4,-52 53-4,104-1 4,-105-104-5,53 104 7,-104 0-8,-1-51 7,1-1-6,51 52 7,1 0-8,-1 1 9,1-1-10,52 52 9,52-51-7,104 103 5,-104-51-5,104-1 7,1 0-8,-1 1 8,-52 104-8,0-105 11,104 0-13,-104 1 5,1-1 1,-1 1 4,0-1-8,-52-51 12,0 51-14,-53-52 8,-51 1-6,52-53 12,-105 0-13,-51 52 10,51 0-10,105 1 10,-105-1-10,1-52 7,51 105-6,-103-105 8,51 52-8,-52-52 8,1-52-8,-53 52 8,0-52-8,-52 52 11,52-52-13,0 53 11,53-1-11,-1 52 12,-52-104-12,52 104 13,-51-104-14,-1 52 12,0 1-10,0-53 69,0-53 56,0-155-119,1200-1774 45,-939 1617-51,104-156 4,-52 52 7,53-53-12,468-521 14,-416 522 0,-53-1-6,-52 53-7,0-52 0,52-1 10,-156 105-10,0 52 10,0 0-9,52-52 9,-105 52-2,1 104-7,0-156-1,-1 104 10,53 105-11,-105-53 11,1 0-10,-1 157 4,-51-105 11,-53 157-15,0 0 2,0-52 4,0 104-4,-52-52 20</inkml:trace>
    </iact:actionData>
  </iact:action>
  <iact:action type="add" startTime="13335">
    <iact:property name="dataType"/>
    <iact:actionData xml:id="d1">
      <inkml:trace xmlns:inkml="http://www.w3.org/2003/InkML" xml:id="stk1" contextRef="#ctx0" brushRef="#br0">44906 4589 0,'0'0'2,"104"52"43,-52-52-35,1 0-1,103 0 19,-52 0-17,105 0 15,-105 0-19,53 0 19,521-52-2,-574 52-20,0 0 5,1-52-2,-53 52 2,52 0 4,-52 0-10,1 0 11,-1 0 0,0 0-13,0 0 18,-52 104 165,0 1-141,52 520-39,-52-364-1,0-157 22,0 679-4,0-731-13,0 52-1,0 105 10,0-157 1,0 0-14</inkml:trace>
    </iact:actionData>
  </iact:action>
  <iact:action type="remove" startTime="17048">
    <iact:property name="style" value="instant"/>
    <iact:actionData xml:id="d2" ref="#d0"/>
  </iact:action>
  <iact:action type="add" startTime="16929">
    <iact:property name="dataType" value="strokeEraser"/>
    <iact:actionData xml:id="d3">
      <inkml:trace xmlns:inkml="http://www.w3.org/2003/InkML" xml:id="stk2" contextRef="#ctx0" brushRef="#br1">40786 13975 0,'0'0'3,"0"104"3,-156 105 2,-522 938 24,469-834-25,-52-1 1,0 1 0,1 0 0,-1 52 0,0-52 0,0 104 0,0-104 0,-104 104 7,105 105-12,-158-1 6,-886 1356 58,-834 730-64,1982-2398 4,-1-53 16,53-51-21,104-53 13,0-104 81</inkml:trace>
    </iact:actionData>
  </iact:action>
  <iact:action type="remove" startTime="18200">
    <iact:property name="style" value="instant"/>
    <iact:actionData xml:id="d4" ref="#d1"/>
  </iact:action>
  <iact:action type="add" startTime="18097">
    <iact:property name="dataType" value="strokeEraser"/>
    <iact:actionData xml:id="d5">
      <inkml:trace xmlns:inkml="http://www.w3.org/2003/InkML" xml:id="stk3" contextRef="#ctx0" brushRef="#br1">56381 10794 0,'52'0'72,"0"0"-63,52 52-1,53 52-1,-1 157 5,53-105-6,52 53 13,1355 1460 39,-1563-1565-56,-1-104 5,-52 52 1,52-52 0,0 0 32</inkml:trace>
    </iact:actionData>
  </iact:action>
</iact:actions>
</file>

<file path=ppt/ink/inkAction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39306" units="1/cm"/>
          <inkml:channelProperty channel="T" name="resolution" value="1" units="1/dev"/>
        </inkml:channelProperties>
      </inkml:inkSource>
      <inkml:timestamp xml:id="ts0" timeString="2025-02-25T07:20:45.991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5" units="cm"/>
      <inkml:brushProperty name="height" value="0.055" units="cm"/>
    </inkml:brush>
  </inkml:definitions>
  <iact:action type="add" startTime="5932">
    <iact:property name="dataType"/>
    <iact:actionData xml:id="d0">
      <inkml:trace xmlns:inkml="http://www.w3.org/2003/InkML" xml:id="stk0" contextRef="#ctx0" brushRef="#br0">12256 23778 0,'52'0'46,"1"0"-39,103 0 23,-104 0-24,0 0 18,105 0-21,-53 0 2,53 0 15,416 0 0,-208 0-9,-208 0 4,52 0-12,-53 0 1,1 0 8,-53 0 0,52 0-9,-51 0 10,-1 0-9,-52 0 0,0 0 7,53 0-7,-1 0 9,-52 0 0,0 0-7,0 0 7</inkml:trace>
    </iact:actionData>
  </iact:action>
  <iact:action type="add" startTime="8804">
    <iact:property name="dataType"/>
    <iact:actionData xml:id="d1">
      <inkml:trace xmlns:inkml="http://www.w3.org/2003/InkML" xml:id="stk1" contextRef="#ctx0" brushRef="#br0">23261 23518 0,'52'0'47,"1"0"11,-1 0-51,0 0-4,-52 52 3,52-52 29,0 0 0,0 0-33,-52 52 6,53-52 12,-1 0-2,0 0-16,0 0 9,0 0-9,0 0 10,0 0-9,53 52 10,-53-52-11,52 52 14,1-52-13,-53 0 8,52 0 4,-52 0 1,0 0-1,0 0 9,1 0-16,-1 0 10,0 0-2,0 0 13,52 0-9,-51 0-3,103 0-6,-104 0 5,0-52-13,105 52 11,-105-52 2,0 52 0,0 0 8,-52-52-16,52 52 6,-52-52 3</inkml:trace>
    </iact:actionData>
  </iact:action>
  <iact:action type="add" startTime="10516">
    <iact:property name="dataType"/>
    <iact:actionData xml:id="d2">
      <inkml:trace xmlns:inkml="http://www.w3.org/2003/InkML" xml:id="stk2" contextRef="#ctx0" brushRef="#br0">33067 23570 0,'156'208'47,"-52"-208"-39,1 52-5,312 53 24,-208-53-21,51-52 0,158 52 14,-262-52-14,53 0 2,417 0 32,-574 0-27</inkml:trace>
    </iact:actionData>
  </iact:action>
  <iact:action type="add" startTime="11780">
    <iact:property name="dataType"/>
    <iact:actionData xml:id="d3">
      <inkml:trace xmlns:inkml="http://www.w3.org/2003/InkML" xml:id="stk3" contextRef="#ctx0" brushRef="#br0">43133 23778 0,'52'0'11,"0"0"-4,522 0 48,-366 0-53,1 0 16,365 0-1,-209 0-14,-157-52 7,105 0-6,-104 52-1,-53-52 10,-51 52-1,-53 0-9,0 0 10,0 0 3</inkml:trace>
    </iact:actionData>
  </iact:action>
  <iact:action type="remove" startTime="14756">
    <iact:property name="style" value="instant"/>
    <iact:actionData xml:id="d4" ref="#d0"/>
  </iact:action>
  <iact:action type="remove" startTime="15149">
    <iact:property name="style" value="instant"/>
    <iact:actionData xml:id="d5" ref="#d1"/>
  </iact:action>
  <iact:action type="remove" startTime="15701">
    <iact:property name="style" value="instant"/>
    <iact:actionData xml:id="d6" ref="#d2"/>
  </iact:action>
  <iact:action type="remove" startTime="16597">
    <iact:property name="style" value="instant"/>
    <iact:actionData xml:id="d7" ref="#d3"/>
  </iact:action>
  <iact:action type="add" startTime="14687">
    <iact:property name="dataType" value="strokeEraser"/>
    <iact:actionData xml:id="d8">
      <inkml:trace xmlns:inkml="http://www.w3.org/2003/InkML" xml:id="stk4" contextRef="#ctx0" brushRef="#br1">23209 31130 0,'470'-209'41,"-157"53"-33,208-53 0,-51 53-1,208-53 5,0 1-4,52 51 35,2086-416-41,-2346 469-1,51-1 5,-156 53 2,-208 0 0,52 52 0,-53 0 0,-104-52 0,53 52 2,51 0-2,0 0 1,-51 0-2,-1 0 1,0 0 0,-51-52-1,51 52 1,-52 0 0,0 0 0,0 0 0,0 0 0,1 0 8,-1 52 9,52 0-10,-104 0-7,52 0 0,53 53 0,-1-1 0,0 0 0,53 53 0,-105-53 0,104-52 0,-104 52 0,1-52-1,51 1 2,-52-1-1,52 0 0,-51 0 0,-1-52 0,0 52 0,0 0 4,52 0-5,53 1 6,469 312 50,-574-365-59,0 52 0,0-52 4,52 52 0,-51-52 8,-1 0-8,0 0 0,52 52 0,-52-52 0,1 0 1,51 0-2,52 0 2,1 0-1,51 0-1,-51 0 2,-53 0-2,0 0 2,1 0-1,-53 0 0,52 0-1,-52 0 2,53-52-1,-1 52-1,0-52 2,105 52-1,-53-52-1,53-1 1,0 53 0,104 0 1,-53 0-1,53 0-1,-52 0 2,104-52-1,-104 52 0,52 0-1,-52 0 2,-1-52-1,-51 52 0,-52 0 0,-1 0-1,-52 0 1,-51 0 0,51 0 0,0 0 0,-52 0 0,53 0 8,51 0-8,-52 0 0,53 0 0,51 0 0,-51 0 1,52 0-1,-53 0 0,1 0 0,-53 0-1,0 0 2,0-52 5,-51 52-8,51 0 5,1148-104 50,-992 104-57,-103 0 3,52-52 1,51 52 0,-103 0 0,-1 0 1,-51 0-1,-1 0 0,0 0 0,1 0 0,51 0 0,0 0 0,1 0 0,-1 0 0,53 0 0,0 0 0,104 0 0,-53 0 0,1 0 0,0 0 0,-105 0 0,1 0 0,-1 0 0,-51 0 0,-1 0 0,0 52 0,53-52 0,-1 0 0,105 52 0,-52 0 0,-1-52 0,1 0 0,104 52 0,-52-52 0,104 0 0,-105 0 0,1 52 0,52-52 0,0 0 0,-104 0 0,-1 52 0,1-52 0,-53 0 0,1 0 0,-1 0 1,-103 0 6,-1 0 1,0 0-8,0 0 0,52 0 0,53 53 0,-1-53 0,53 52 0,-53-52 0,1 52 0,-53-52 0,0 0 0,-51 0 0,-53-52 304,0-53-304,0 1 0,0 0 5,0 52-8,0-53 8,0-207 46</inkml:trace>
    </iact:actionData>
  </iact:action>
</iact:action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25.02.2025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25.02.2025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</a:t>
            </a:fld>
            <a:endParaRPr lang="cs-CZ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25.02.2025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10</a:t>
            </a:fld>
            <a:endParaRPr lang="cs-CZ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25.02.2025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11</a:t>
            </a:fld>
            <a:endParaRPr lang="cs-CZ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25.02.2025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2</a:t>
            </a:fld>
            <a:endParaRPr lang="cs-CZ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25.02.2025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3</a:t>
            </a:fld>
            <a:endParaRPr lang="cs-CZ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25.02.2025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4</a:t>
            </a:fld>
            <a:endParaRPr lang="cs-CZ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25.02.2025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5</a:t>
            </a:fld>
            <a:endParaRPr lang="cs-CZ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25.02.2025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6</a:t>
            </a:fld>
            <a:endParaRPr lang="cs-CZ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25.02.2025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7</a:t>
            </a:fld>
            <a:endParaRPr lang="cs-CZ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25.02.2025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8</a:t>
            </a:fld>
            <a:endParaRPr lang="cs-CZ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25.02.2025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847306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25-Feb-25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25-Feb-25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25-Feb-25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25-Feb-25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25-Feb-25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25-Feb-25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25-Feb-25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25-Feb-25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25-Feb-25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25-Feb-25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25-Feb-25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25-Feb-25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20.jpeg"/><Relationship Id="rId4" Type="http://schemas.openxmlformats.org/officeDocument/2006/relationships/image" Target="../media/image19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22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2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5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11" Type="http://schemas.openxmlformats.org/officeDocument/2006/relationships/image" Target="../media/image14.png"/><Relationship Id="rId5" Type="http://schemas.openxmlformats.org/officeDocument/2006/relationships/image" Target="../media/image1.png"/><Relationship Id="rId10" Type="http://schemas.microsoft.com/office/2011/relationships/inkAction" Target="../ink/inkAction1.xml"/><Relationship Id="rId4" Type="http://schemas.openxmlformats.org/officeDocument/2006/relationships/image" Target="../media/image6.svg"/><Relationship Id="rId9" Type="http://schemas.openxmlformats.org/officeDocument/2006/relationships/image" Target="../media/image1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.png"/><Relationship Id="rId7" Type="http://schemas.microsoft.com/office/2011/relationships/inkAction" Target="../ink/inkAction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8.png"/><Relationship Id="rId7" Type="http://schemas.microsoft.com/office/2011/relationships/inkAction" Target="../ink/inkAction3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19.sv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11/relationships/inkAction" Target="../ink/inkAction4.xml"/><Relationship Id="rId3" Type="http://schemas.openxmlformats.org/officeDocument/2006/relationships/image" Target="../media/image7.png"/><Relationship Id="rId7" Type="http://schemas.openxmlformats.org/officeDocument/2006/relationships/chart" Target="../charts/chart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8.svg"/><Relationship Id="rId9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11/relationships/inkAction" Target="../ink/inkAction5.xml"/><Relationship Id="rId3" Type="http://schemas.openxmlformats.org/officeDocument/2006/relationships/image" Target="../media/image7.png"/><Relationship Id="rId7" Type="http://schemas.openxmlformats.org/officeDocument/2006/relationships/chart" Target="../charts/chart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8.svg"/><Relationship Id="rId9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6394731" y="0"/>
            <a:ext cx="1893269" cy="10287000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3" name="Group 3"/>
          <p:cNvGrpSpPr/>
          <p:nvPr/>
        </p:nvGrpSpPr>
        <p:grpSpPr>
          <a:xfrm>
            <a:off x="6545735" y="406153"/>
            <a:ext cx="10042534" cy="9474693"/>
            <a:chOff x="0" y="0"/>
            <a:chExt cx="13390046" cy="12632924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0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0"/>
              <a:ext cx="3005065" cy="2794710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3279405"/>
              <a:ext cx="3005065" cy="2794710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6558809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20" name="Group 20"/>
          <p:cNvGrpSpPr/>
          <p:nvPr/>
        </p:nvGrpSpPr>
        <p:grpSpPr>
          <a:xfrm>
            <a:off x="1104900" y="824285"/>
            <a:ext cx="8750843" cy="8318192"/>
            <a:chOff x="0" y="0"/>
            <a:chExt cx="11667791" cy="11090922"/>
          </a:xfrm>
        </p:grpSpPr>
        <p:grpSp>
          <p:nvGrpSpPr>
            <p:cNvPr id="21" name="Group 21"/>
            <p:cNvGrpSpPr>
              <a:grpSpLocks noChangeAspect="1"/>
            </p:cNvGrpSpPr>
            <p:nvPr/>
          </p:nvGrpSpPr>
          <p:grpSpPr>
            <a:xfrm>
              <a:off x="1931835" y="1354967"/>
              <a:ext cx="9735956" cy="9735956"/>
              <a:chOff x="0" y="0"/>
              <a:chExt cx="6350000" cy="63500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96140" y="376277"/>
              <a:ext cx="9735956" cy="9756713"/>
            </a:xfrm>
            <a:prstGeom prst="rect">
              <a:avLst/>
            </a:prstGeom>
          </p:spPr>
        </p:pic>
      </p:grpSp>
      <p:sp>
        <p:nvSpPr>
          <p:cNvPr id="24" name="TextBox 24"/>
          <p:cNvSpPr txBox="1"/>
          <p:nvPr/>
        </p:nvSpPr>
        <p:spPr>
          <a:xfrm>
            <a:off x="2312375" y="3305349"/>
            <a:ext cx="5482998" cy="28476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59"/>
              </a:lnSpc>
            </a:pPr>
            <a:r>
              <a:rPr lang="en-US" sz="10533" spc="-105" dirty="0">
                <a:solidFill>
                  <a:srgbClr val="FFFFFF"/>
                </a:solidFill>
                <a:latin typeface="Graphik Regular" panose="020B0503030202060203" pitchFamily="34" charset="0"/>
              </a:rPr>
              <a:t>Social buzz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44190"/>
    </mc:Choice>
    <mc:Fallback>
      <p:transition advTm="4419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5003701"/>
            <a:ext cx="942466" cy="27959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2227332"/>
            <a:ext cx="942466" cy="27959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7780070"/>
            <a:ext cx="942466" cy="27959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 l="4069" t="1617" r="4069" b="1617"/>
          <a:stretch>
            <a:fillRect/>
          </a:stretch>
        </p:blipFill>
        <p:spPr>
          <a:xfrm>
            <a:off x="5438298" y="1161805"/>
            <a:ext cx="5036754" cy="796339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457200" y="4539600"/>
            <a:ext cx="4703553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Summary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327032" y="9481425"/>
            <a:ext cx="9711338" cy="2017079"/>
            <a:chOff x="0" y="0"/>
            <a:chExt cx="12948451" cy="2689439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327032" y="-1179605"/>
            <a:ext cx="9711338" cy="2017079"/>
            <a:chOff x="0" y="0"/>
            <a:chExt cx="12948451" cy="2689439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20" name="Group 11">
            <a:extLst>
              <a:ext uri="{FF2B5EF4-FFF2-40B4-BE49-F238E27FC236}">
                <a16:creationId xmlns:a16="http://schemas.microsoft.com/office/drawing/2014/main" id="{C00ABEC5-EF3F-4E3E-827E-EB1F2EF17C0D}"/>
              </a:ext>
            </a:extLst>
          </p:cNvPr>
          <p:cNvGrpSpPr/>
          <p:nvPr/>
        </p:nvGrpSpPr>
        <p:grpSpPr>
          <a:xfrm>
            <a:off x="10752598" y="1562100"/>
            <a:ext cx="7535402" cy="5928482"/>
            <a:chOff x="0" y="-47625"/>
            <a:chExt cx="7569956" cy="4639891"/>
          </a:xfrm>
        </p:grpSpPr>
        <p:sp>
          <p:nvSpPr>
            <p:cNvPr id="21" name="TextBox 12">
              <a:extLst>
                <a:ext uri="{FF2B5EF4-FFF2-40B4-BE49-F238E27FC236}">
                  <a16:creationId xmlns:a16="http://schemas.microsoft.com/office/drawing/2014/main" id="{19A1BE45-8301-44C6-A0D0-F8FDA800622F}"/>
                </a:ext>
              </a:extLst>
            </p:cNvPr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2" name="TextBox 13">
              <a:extLst>
                <a:ext uri="{FF2B5EF4-FFF2-40B4-BE49-F238E27FC236}">
                  <a16:creationId xmlns:a16="http://schemas.microsoft.com/office/drawing/2014/main" id="{3DAE5247-0244-4123-A713-8D8809E80C70}"/>
                </a:ext>
              </a:extLst>
            </p:cNvPr>
            <p:cNvSpPr txBox="1"/>
            <p:nvPr/>
          </p:nvSpPr>
          <p:spPr>
            <a:xfrm>
              <a:off x="0" y="-47625"/>
              <a:ext cx="7569956" cy="46398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42900" indent="-342900">
                <a:lnSpc>
                  <a:spcPts val="2940"/>
                </a:lnSpc>
                <a:buFont typeface="Arial" panose="020B0604020202020204" pitchFamily="34" charset="0"/>
                <a:buChar char="•"/>
              </a:pPr>
              <a:r>
                <a:rPr lang="en-US" sz="2100" spc="-21" dirty="0">
                  <a:solidFill>
                    <a:srgbClr val="963488"/>
                  </a:solidFill>
                  <a:latin typeface="Graphik Regular" panose="020B0503030202060203" pitchFamily="34" charset="0"/>
                </a:rPr>
                <a:t>There area total of 16 distinct content categories.</a:t>
              </a:r>
            </a:p>
            <a:p>
              <a:pPr>
                <a:lnSpc>
                  <a:spcPts val="2940"/>
                </a:lnSpc>
              </a:pPr>
              <a:r>
                <a:rPr lang="en-US" sz="2100" spc="-21" dirty="0">
                  <a:solidFill>
                    <a:srgbClr val="963488"/>
                  </a:solidFill>
                  <a:latin typeface="Graphik Regular" panose="020B0503030202060203" pitchFamily="34" charset="0"/>
                </a:rPr>
                <a:t>      Out of which animal and science categories are the most  popular</a:t>
              </a:r>
            </a:p>
            <a:p>
              <a:pPr marL="342900" indent="-342900">
                <a:lnSpc>
                  <a:spcPts val="2940"/>
                </a:lnSpc>
                <a:buFont typeface="Arial" panose="020B0604020202020204" pitchFamily="34" charset="0"/>
                <a:buChar char="•"/>
              </a:pPr>
              <a:r>
                <a:rPr lang="en-US" sz="2100" spc="-21" dirty="0">
                  <a:solidFill>
                    <a:srgbClr val="963488"/>
                  </a:solidFill>
                  <a:latin typeface="Graphik Regular" panose="020B0503030202060203" pitchFamily="34" charset="0"/>
                </a:rPr>
                <a:t>4 type of content-</a:t>
              </a:r>
              <a:r>
                <a:rPr lang="en-US" sz="2100" spc="-21" dirty="0" err="1">
                  <a:solidFill>
                    <a:srgbClr val="963488"/>
                  </a:solidFill>
                  <a:latin typeface="Graphik Regular" panose="020B0503030202060203" pitchFamily="34" charset="0"/>
                </a:rPr>
                <a:t>Photo,Video,Gif</a:t>
              </a:r>
              <a:r>
                <a:rPr lang="en-US" sz="2100" spc="-21" dirty="0">
                  <a:solidFill>
                    <a:srgbClr val="963488"/>
                  </a:solidFill>
                  <a:latin typeface="Graphik Regular" panose="020B0503030202060203" pitchFamily="34" charset="0"/>
                </a:rPr>
                <a:t> and Audio</a:t>
              </a:r>
            </a:p>
            <a:p>
              <a:pPr marL="342900" indent="-342900">
                <a:lnSpc>
                  <a:spcPts val="2940"/>
                </a:lnSpc>
                <a:buFont typeface="Arial" panose="020B0604020202020204" pitchFamily="34" charset="0"/>
                <a:buChar char="•"/>
              </a:pPr>
              <a:r>
                <a:rPr lang="en-US" sz="2100" spc="-21" dirty="0">
                  <a:solidFill>
                    <a:srgbClr val="963488"/>
                  </a:solidFill>
                  <a:latin typeface="Graphik Regular" panose="020B0503030202060203" pitchFamily="34" charset="0"/>
                </a:rPr>
                <a:t>Out of which people prefer photo and video.</a:t>
              </a:r>
            </a:p>
            <a:p>
              <a:pPr marL="342900" indent="-342900">
                <a:lnSpc>
                  <a:spcPts val="2940"/>
                </a:lnSpc>
                <a:buFont typeface="Arial" panose="020B0604020202020204" pitchFamily="34" charset="0"/>
                <a:buChar char="•"/>
              </a:pPr>
              <a:r>
                <a:rPr lang="en-US" sz="2100" spc="-21" dirty="0">
                  <a:solidFill>
                    <a:srgbClr val="963488"/>
                  </a:solidFill>
                  <a:latin typeface="Graphik Regular" panose="020B0503030202060203" pitchFamily="34" charset="0"/>
                </a:rPr>
                <a:t>May month has the highest number of posts</a:t>
              </a:r>
              <a:r>
                <a:rPr lang="en-US" sz="2100" spc="-21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.</a:t>
              </a:r>
            </a:p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  <a:p>
              <a:pPr>
                <a:lnSpc>
                  <a:spcPts val="2940"/>
                </a:lnSpc>
              </a:pPr>
              <a:endParaRPr lang="en-US" sz="3600" b="1" spc="-21" dirty="0">
                <a:solidFill>
                  <a:srgbClr val="963488"/>
                </a:solidFill>
                <a:latin typeface="Graphik Regular" panose="020B0503030202060203" pitchFamily="34" charset="0"/>
              </a:endParaRPr>
            </a:p>
            <a:p>
              <a:pPr>
                <a:lnSpc>
                  <a:spcPts val="2940"/>
                </a:lnSpc>
              </a:pPr>
              <a:endParaRPr lang="en-US" sz="3600" b="1" spc="-21" dirty="0">
                <a:solidFill>
                  <a:srgbClr val="963488"/>
                </a:solidFill>
                <a:latin typeface="Graphik Regular" panose="020B0503030202060203" pitchFamily="34" charset="0"/>
              </a:endParaRPr>
            </a:p>
            <a:p>
              <a:pPr>
                <a:lnSpc>
                  <a:spcPts val="2940"/>
                </a:lnSpc>
              </a:pPr>
              <a:endParaRPr lang="en-US" sz="3600" b="1" spc="-21" dirty="0">
                <a:solidFill>
                  <a:srgbClr val="963488"/>
                </a:solidFill>
                <a:latin typeface="Graphik Regular" panose="020B0503030202060203" pitchFamily="34" charset="0"/>
              </a:endParaRPr>
            </a:p>
            <a:p>
              <a:pPr>
                <a:lnSpc>
                  <a:spcPts val="2940"/>
                </a:lnSpc>
              </a:pPr>
              <a:r>
                <a:rPr lang="en-US" sz="3600" b="1" spc="-21" dirty="0">
                  <a:solidFill>
                    <a:srgbClr val="963488"/>
                  </a:solidFill>
                  <a:latin typeface="Graphik Regular" panose="020B0503030202060203" pitchFamily="34" charset="0"/>
                </a:rPr>
                <a:t>Conclusion</a:t>
              </a:r>
            </a:p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  <a:p>
              <a:pPr marL="342900" indent="-342900">
                <a:lnSpc>
                  <a:spcPts val="2940"/>
                </a:lnSpc>
                <a:buFont typeface="Arial" panose="020B0604020202020204" pitchFamily="34" charset="0"/>
                <a:buChar char="•"/>
              </a:pPr>
              <a:r>
                <a:rPr lang="en-US" sz="2100" spc="-21" dirty="0">
                  <a:solidFill>
                    <a:srgbClr val="963488"/>
                  </a:solidFill>
                  <a:latin typeface="Graphik Regular" panose="020B0503030202060203" pitchFamily="34" charset="0"/>
                </a:rPr>
                <a:t>Should focus more on the top 5 categories that’s </a:t>
              </a:r>
              <a:r>
                <a:rPr lang="en-US" sz="2100" spc="-21" dirty="0" err="1">
                  <a:solidFill>
                    <a:srgbClr val="963488"/>
                  </a:solidFill>
                  <a:latin typeface="Graphik Regular" panose="020B0503030202060203" pitchFamily="34" charset="0"/>
                </a:rPr>
                <a:t>animal,technology,science,healthy</a:t>
              </a:r>
              <a:r>
                <a:rPr lang="en-US" sz="2100" spc="-21" dirty="0">
                  <a:solidFill>
                    <a:srgbClr val="963488"/>
                  </a:solidFill>
                  <a:latin typeface="Graphik Regular" panose="020B0503030202060203" pitchFamily="34" charset="0"/>
                </a:rPr>
                <a:t> eating food.</a:t>
              </a:r>
            </a:p>
            <a:p>
              <a:pPr marL="342900" indent="-342900">
                <a:lnSpc>
                  <a:spcPts val="2940"/>
                </a:lnSpc>
                <a:buFont typeface="Arial" panose="020B0604020202020204" pitchFamily="34" charset="0"/>
                <a:buChar char="•"/>
              </a:pPr>
              <a:r>
                <a:rPr lang="en-US" sz="2100" spc="-21" dirty="0">
                  <a:solidFill>
                    <a:srgbClr val="963488"/>
                  </a:solidFill>
                  <a:latin typeface="Graphik Regular" panose="020B0503030202060203" pitchFamily="34" charset="0"/>
                </a:rPr>
                <a:t>create campaign to specially target those audience</a:t>
              </a:r>
            </a:p>
            <a:p>
              <a:pPr marL="342900" indent="-342900">
                <a:lnSpc>
                  <a:spcPts val="2940"/>
                </a:lnSpc>
                <a:buFont typeface="Arial" panose="020B0604020202020204" pitchFamily="34" charset="0"/>
                <a:buChar char="•"/>
              </a:pPr>
              <a:r>
                <a:rPr lang="en-US" sz="2100" spc="-21" dirty="0">
                  <a:solidFill>
                    <a:srgbClr val="963488"/>
                  </a:solidFill>
                  <a:latin typeface="Graphik Regular" panose="020B0503030202060203" pitchFamily="34" charset="0"/>
                </a:rPr>
                <a:t>Need to maximize in the month of </a:t>
              </a:r>
              <a:r>
                <a:rPr lang="en-US" sz="2100" spc="-21" dirty="0" err="1">
                  <a:solidFill>
                    <a:srgbClr val="963488"/>
                  </a:solidFill>
                  <a:latin typeface="Graphik Regular" panose="020B0503030202060203" pitchFamily="34" charset="0"/>
                </a:rPr>
                <a:t>January,may,august</a:t>
              </a:r>
              <a:r>
                <a:rPr lang="en-US" sz="2100" spc="-21" dirty="0">
                  <a:solidFill>
                    <a:srgbClr val="963488"/>
                  </a:solidFill>
                  <a:latin typeface="Graphik Regular" panose="020B0503030202060203" pitchFamily="34" charset="0"/>
                </a:rPr>
                <a:t> as they number of post in these months are the highest</a:t>
              </a:r>
            </a:p>
          </p:txBody>
        </p:sp>
      </p:grpSp>
      <p:grpSp>
        <p:nvGrpSpPr>
          <p:cNvPr id="23" name="Group 14">
            <a:extLst>
              <a:ext uri="{FF2B5EF4-FFF2-40B4-BE49-F238E27FC236}">
                <a16:creationId xmlns:a16="http://schemas.microsoft.com/office/drawing/2014/main" id="{F49CBA38-C879-499F-B0F5-691188949921}"/>
              </a:ext>
            </a:extLst>
          </p:cNvPr>
          <p:cNvGrpSpPr/>
          <p:nvPr/>
        </p:nvGrpSpPr>
        <p:grpSpPr>
          <a:xfrm>
            <a:off x="9221842" y="5614733"/>
            <a:ext cx="5677467" cy="867617"/>
            <a:chOff x="0" y="-47625"/>
            <a:chExt cx="7569956" cy="1156823"/>
          </a:xfrm>
        </p:grpSpPr>
        <p:sp>
          <p:nvSpPr>
            <p:cNvPr id="24" name="TextBox 15">
              <a:extLst>
                <a:ext uri="{FF2B5EF4-FFF2-40B4-BE49-F238E27FC236}">
                  <a16:creationId xmlns:a16="http://schemas.microsoft.com/office/drawing/2014/main" id="{3A90234A-916B-4C29-ACF1-11F97E8C2563}"/>
                </a:ext>
              </a:extLst>
            </p:cNvPr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5" name="TextBox 16">
              <a:extLst>
                <a:ext uri="{FF2B5EF4-FFF2-40B4-BE49-F238E27FC236}">
                  <a16:creationId xmlns:a16="http://schemas.microsoft.com/office/drawing/2014/main" id="{E1CF9388-A25B-45EF-AAD4-73FE2BA72053}"/>
                </a:ext>
              </a:extLst>
            </p:cNvPr>
            <p:cNvSpPr txBox="1"/>
            <p:nvPr/>
          </p:nvSpPr>
          <p:spPr>
            <a:xfrm>
              <a:off x="0" y="-47625"/>
              <a:ext cx="7569956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144308"/>
    </mc:Choice>
    <mc:Fallback>
      <p:transition advTm="144308"/>
    </mc:Fallback>
  </mc:AlternateContent>
  <p:extLst>
    <p:ext uri="{3A86A75C-4F4B-4683-9AE1-C65F6400EC91}">
      <p14:laserTraceLst xmlns:p14="http://schemas.microsoft.com/office/powerpoint/2010/main">
        <p14:tracePtLst>
          <p14:tracePt t="6157" x="17179925" y="5875338"/>
          <p14:tracePt t="6196" x="13519150" y="6381750"/>
          <p14:tracePt t="6197" x="12392025" y="6494463"/>
          <p14:tracePt t="6205" x="11303000" y="6645275"/>
          <p14:tracePt t="6264" x="4862513" y="7340600"/>
          <p14:tracePt t="6268" x="4487863" y="7358063"/>
          <p14:tracePt t="6309" x="3660775" y="7396163"/>
          <p14:tracePt t="6310" x="3624263" y="7396163"/>
          <p14:tracePt t="6324" x="3605213" y="7396163"/>
          <p14:tracePt t="6404" x="3586163" y="7396163"/>
          <p14:tracePt t="6412" x="3548063" y="7415213"/>
          <p14:tracePt t="6465" x="2890838" y="7602538"/>
          <p14:tracePt t="6469" x="2703513" y="7621588"/>
          <p14:tracePt t="6476" x="2441575" y="7640638"/>
          <p14:tracePt t="6515" x="1633538" y="7715250"/>
          <p14:tracePt t="6516" x="1314450" y="7770813"/>
          <p14:tracePt t="6516" x="1069975" y="7770813"/>
          <p14:tracePt t="6524" x="844550" y="7789863"/>
          <p14:tracePt t="6532" x="638175" y="7808913"/>
          <p14:tracePt t="6540" x="469900" y="7808913"/>
          <p14:tracePt t="6554" x="319088" y="7827963"/>
          <p14:tracePt t="6556" x="263525" y="7827963"/>
          <p14:tracePt t="6570" x="206375" y="7827963"/>
          <p14:tracePt t="6573" x="187325" y="7827963"/>
          <p14:tracePt t="6773" x="206375" y="7827963"/>
          <p14:tracePt t="6809" x="263525" y="7789863"/>
          <p14:tracePt t="6813" x="319088" y="7770813"/>
          <p14:tracePt t="6821" x="357188" y="7753350"/>
          <p14:tracePt t="6830" x="393700" y="7734300"/>
          <p14:tracePt t="6857" x="506413" y="7677150"/>
          <p14:tracePt t="6861" x="544513" y="7659688"/>
          <p14:tracePt t="6873" x="563563" y="7659688"/>
          <p14:tracePt t="6877" x="619125" y="7640638"/>
          <p14:tracePt t="6887" x="638175" y="7621588"/>
          <p14:tracePt t="6893" x="657225" y="7621588"/>
          <p14:tracePt t="6902" x="695325" y="7621588"/>
          <p14:tracePt t="6909" x="712788" y="7602538"/>
          <p14:tracePt t="6925" x="731838" y="7602538"/>
          <p14:tracePt t="6941" x="731838" y="7583488"/>
          <p14:tracePt t="6965" x="750888" y="7583488"/>
          <p14:tracePt t="7020" x="769938" y="7583488"/>
          <p14:tracePt t="7028" x="788988" y="7546975"/>
          <p14:tracePt t="7043" x="844550" y="7527925"/>
          <p14:tracePt t="7045" x="882650" y="7470775"/>
          <p14:tracePt t="7059" x="957263" y="7396163"/>
          <p14:tracePt t="7061" x="995363" y="7302500"/>
          <p14:tracePt t="7075" x="1069975" y="7189788"/>
          <p14:tracePt t="7077" x="1127125" y="7077075"/>
          <p14:tracePt t="7090" x="1163638" y="7002463"/>
          <p14:tracePt t="7092" x="1182688" y="6926263"/>
          <p14:tracePt t="7106" x="1201738" y="6832600"/>
          <p14:tracePt t="7108" x="1220788" y="6757988"/>
          <p14:tracePt t="7122" x="1220788" y="6700838"/>
          <p14:tracePt t="7124" x="1220788" y="6626225"/>
          <p14:tracePt t="7138" x="1220788" y="6570663"/>
          <p14:tracePt t="7140" x="1182688" y="6457950"/>
          <p14:tracePt t="7154" x="1144588" y="6381750"/>
          <p14:tracePt t="7156" x="1108075" y="6288088"/>
          <p14:tracePt t="7169" x="1069975" y="6194425"/>
          <p14:tracePt t="7172" x="1014413" y="6138863"/>
          <p14:tracePt t="7186" x="938213" y="6062663"/>
          <p14:tracePt t="7188" x="882650" y="6007100"/>
          <p14:tracePt t="7201" x="808038" y="5949950"/>
          <p14:tracePt t="7204" x="769938" y="5913438"/>
          <p14:tracePt t="7217" x="750888" y="5875338"/>
          <p14:tracePt t="7220" x="712788" y="5875338"/>
          <p14:tracePt t="7234" x="695325" y="5856288"/>
          <p14:tracePt t="7236" x="676275" y="5838825"/>
          <p14:tracePt t="7284" x="657225" y="5838825"/>
          <p14:tracePt t="7493" x="676275" y="5838825"/>
          <p14:tracePt t="7509" x="676275" y="5856288"/>
          <p14:tracePt t="7590" x="695325" y="5856288"/>
          <p14:tracePt t="7637" x="712788" y="5856288"/>
          <p14:tracePt t="7672" x="731838" y="5856288"/>
          <p14:tracePt t="7677" x="750888" y="5856288"/>
          <p14:tracePt t="7701" x="788988" y="5856288"/>
          <p14:tracePt t="7737" x="882650" y="5856288"/>
          <p14:tracePt t="7740" x="920750" y="5856288"/>
          <p14:tracePt t="7749" x="957263" y="5856288"/>
          <p14:tracePt t="7761" x="1014413" y="5856288"/>
          <p14:tracePt t="7765" x="1127125" y="5856288"/>
          <p14:tracePt t="7777" x="1239838" y="5856288"/>
          <p14:tracePt t="7781" x="1352550" y="5856288"/>
          <p14:tracePt t="7793" x="1520825" y="5856288"/>
          <p14:tracePt t="7797" x="1633538" y="5856288"/>
          <p14:tracePt t="7809" x="1784350" y="5856288"/>
          <p14:tracePt t="7813" x="1971675" y="5819775"/>
          <p14:tracePt t="7825" x="2122488" y="5819775"/>
          <p14:tracePt t="7829" x="2290763" y="5819775"/>
          <p14:tracePt t="7840" x="2478088" y="5819775"/>
          <p14:tracePt t="7845" x="2667000" y="5819775"/>
          <p14:tracePt t="7855" x="2816225" y="5819775"/>
          <p14:tracePt t="7861" x="2947988" y="5819775"/>
          <p14:tracePt t="7871" x="3098800" y="5819775"/>
          <p14:tracePt t="7877" x="3228975" y="5819775"/>
          <p14:tracePt t="7886" x="3360738" y="5819775"/>
          <p14:tracePt t="7893" x="3454400" y="5819775"/>
          <p14:tracePt t="7902" x="3567113" y="5838825"/>
          <p14:tracePt t="7909" x="3660775" y="5856288"/>
          <p14:tracePt t="7918" x="3773488" y="5875338"/>
          <p14:tracePt t="7925" x="3905250" y="5894388"/>
          <p14:tracePt t="7934" x="3998913" y="5913438"/>
          <p14:tracePt t="7941" x="4130675" y="5932488"/>
          <p14:tracePt t="7950" x="4243388" y="5949950"/>
          <p14:tracePt t="7957" x="4394200" y="5969000"/>
          <p14:tracePt t="7966" x="4524375" y="5969000"/>
          <p14:tracePt t="7973" x="4656138" y="5988050"/>
          <p14:tracePt t="7981" x="4749800" y="5988050"/>
          <p14:tracePt t="7997" x="4956175" y="5988050"/>
          <p14:tracePt t="8013" x="5145088" y="5988050"/>
          <p14:tracePt t="8028" x="5238750" y="5988050"/>
          <p14:tracePt t="8044" x="5276850" y="5988050"/>
          <p14:tracePt t="8044" x="5294313" y="5988050"/>
          <p14:tracePt t="8060" x="5313363" y="5988050"/>
          <p14:tracePt t="8076" x="5332413" y="5988050"/>
          <p14:tracePt t="8661" x="5351463" y="5988050"/>
          <p14:tracePt t="8669" x="5387975" y="5988050"/>
          <p14:tracePt t="8677" x="5407025" y="5988050"/>
          <p14:tracePt t="8709" x="5613400" y="5988050"/>
          <p14:tracePt t="8741" x="5876925" y="5988050"/>
          <p14:tracePt t="8749" x="5951538" y="5988050"/>
          <p14:tracePt t="8757" x="6027738" y="5988050"/>
          <p14:tracePt t="8778" x="6234113" y="5988050"/>
          <p14:tracePt t="8797" x="6608763" y="5988050"/>
          <p14:tracePt t="8812" x="6740525" y="5988050"/>
          <p14:tracePt t="8812" x="6853238" y="5988050"/>
          <p14:tracePt t="8821" x="7040563" y="6007100"/>
          <p14:tracePt t="8833" x="7172325" y="6007100"/>
          <p14:tracePt t="8837" x="7342188" y="6007100"/>
          <p14:tracePt t="8849" x="7491413" y="6007100"/>
          <p14:tracePt t="8853" x="7623175" y="6007100"/>
          <p14:tracePt t="8863" x="7773988" y="6007100"/>
          <p14:tracePt t="8869" x="7886700" y="6007100"/>
          <p14:tracePt t="8879" x="7980363" y="6007100"/>
          <p14:tracePt t="8897" x="8110538" y="6007100"/>
          <p14:tracePt t="8901" x="8167688" y="6007100"/>
          <p14:tracePt t="8914" x="8186738" y="5988050"/>
          <p14:tracePt t="8916" x="8205788" y="5988050"/>
          <p14:tracePt t="8927" x="8223250" y="5988050"/>
          <p14:tracePt t="142373" x="8242300" y="5988050"/>
          <p14:tracePt t="142765" x="8261350" y="5988050"/>
          <p14:tracePt t="142781" x="8280400" y="5988050"/>
          <p14:tracePt t="142817" x="8393113" y="5988050"/>
          <p14:tracePt t="142821" x="8467725" y="5988050"/>
          <p14:tracePt t="142829" x="8524875" y="5988050"/>
          <p14:tracePt t="142883" x="9031288" y="5819775"/>
          <p14:tracePt t="142885" x="9331325" y="5688013"/>
          <p14:tracePt t="142892" x="9463088" y="5649913"/>
          <p14:tracePt t="142906" x="9632950" y="5575300"/>
          <p14:tracePt t="142909" x="9839325" y="5537200"/>
          <p14:tracePt t="142921" x="10026650" y="5500688"/>
          <p14:tracePt t="142925" x="10288588" y="5481638"/>
          <p14:tracePt t="142938" x="10590213" y="5462588"/>
          <p14:tracePt t="142941" x="10964863" y="5424488"/>
          <p14:tracePt t="142954" x="11377613" y="5424488"/>
          <p14:tracePt t="142956" x="11811000" y="5407025"/>
          <p14:tracePt t="142968" x="12260263" y="5407025"/>
          <p14:tracePt t="142972" x="12730163" y="5407025"/>
          <p14:tracePt t="142983" x="13255625" y="5387975"/>
          <p14:tracePt t="142988" x="13706475" y="5387975"/>
          <p14:tracePt t="142999" x="14212888" y="5387975"/>
          <p14:tracePt t="143004" x="14739938" y="5387975"/>
          <p14:tracePt t="143015" x="15189200" y="5387975"/>
          <p14:tracePt t="143021" x="15678150" y="5424488"/>
          <p14:tracePt t="143030" x="16054388" y="5443538"/>
          <p14:tracePt t="143046" x="16654463" y="5556250"/>
          <p14:tracePt t="143052" x="16879888" y="5594350"/>
          <p14:tracePt t="143062" x="17030700" y="5630863"/>
          <p14:tracePt t="143068" x="17105313" y="5649913"/>
          <p14:tracePt t="143077" x="17160875" y="5668963"/>
          <p14:tracePt t="143084" x="17179925" y="5668963"/>
          <p14:tracePt t="143109" x="17179925" y="5688013"/>
          <p14:tracePt t="143164" x="17179925" y="5707063"/>
          <p14:tracePt t="143172" x="17179925" y="5726113"/>
          <p14:tracePt t="143188" x="17143413" y="5743575"/>
          <p14:tracePt t="143190" x="17124363" y="5743575"/>
          <p14:tracePt t="143204" x="17086263" y="5762625"/>
          <p14:tracePt t="143204" x="17048163" y="5781675"/>
          <p14:tracePt t="143219" x="16992600" y="5800725"/>
          <p14:tracePt t="143221" x="16954500" y="5819775"/>
          <p14:tracePt t="143235" x="16917988" y="5838825"/>
          <p14:tracePt t="143237" x="16860838" y="5856288"/>
          <p14:tracePt t="143251" x="16822738" y="5875338"/>
          <p14:tracePt t="143253" x="16748125" y="5894388"/>
          <p14:tracePt t="143266" x="16673513" y="5913438"/>
          <p14:tracePt t="143269" x="16579850" y="5932488"/>
          <p14:tracePt t="143282" x="16448088" y="5949950"/>
          <p14:tracePt t="143284" x="16278225" y="5969000"/>
          <p14:tracePt t="143298" x="16090900" y="5988050"/>
          <p14:tracePt t="143300" x="15903575" y="5988050"/>
          <p14:tracePt t="143314" x="15659100" y="5988050"/>
          <p14:tracePt t="143316" x="15414625" y="5988050"/>
          <p14:tracePt t="143329" x="15114588" y="5988050"/>
          <p14:tracePt t="143332" x="14833600" y="5988050"/>
          <p14:tracePt t="143345" x="14531975" y="5949950"/>
          <p14:tracePt t="143348" x="14082713" y="5875338"/>
          <p14:tracePt t="143361" x="13725525" y="5800725"/>
          <p14:tracePt t="143364" x="13331825" y="5726113"/>
          <p14:tracePt t="143377" x="12936538" y="5613400"/>
          <p14:tracePt t="143380" x="12504738" y="5443538"/>
          <p14:tracePt t="143394" x="12072938" y="5237163"/>
          <p14:tracePt t="143396" x="11641138" y="5030788"/>
          <p14:tracePt t="143410" x="11209338" y="4730750"/>
          <p14:tracePt t="143412" x="10721975" y="4430713"/>
          <p14:tracePt t="143426" x="10252075" y="4111625"/>
          <p14:tracePt t="143428" x="9801225" y="3810000"/>
          <p14:tracePt t="143441" x="9331325" y="3473450"/>
          <p14:tracePt t="143444" x="8863013" y="3154363"/>
          <p14:tracePt t="143457" x="8448675" y="2871788"/>
          <p14:tracePt t="143460" x="8035925" y="2571750"/>
          <p14:tracePt t="143473" x="7678738" y="2346325"/>
          <p14:tracePt t="143476" x="7378700" y="2139950"/>
          <p14:tracePt t="143489" x="7116763" y="1989138"/>
          <p14:tracePt t="143492" x="6778625" y="1801813"/>
          <p14:tracePt t="143505" x="6477000" y="1595438"/>
          <p14:tracePt t="143508" x="6176963" y="1427163"/>
          <p14:tracePt t="143521" x="5838825" y="1238250"/>
          <p14:tracePt t="143524" x="5387975" y="1031875"/>
          <p14:tracePt t="143537" x="4956175" y="825500"/>
          <p14:tracePt t="143540" x="4394200" y="600075"/>
          <p14:tracePt t="143553" x="3811588" y="374650"/>
          <p14:tracePt t="143556" x="3192463" y="150813"/>
        </p14:tracePtLst>
      </p14:laserTraceLst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21913" y="5552246"/>
            <a:ext cx="5385738" cy="412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 spc="-26" dirty="0">
                <a:solidFill>
                  <a:srgbClr val="FFFFFF"/>
                </a:solidFill>
                <a:latin typeface="Graphik Regular" panose="020B0503030202060203" pitchFamily="34" charset="0"/>
              </a:rPr>
              <a:t>ANY QUESTIONS?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728428" y="3599225"/>
            <a:ext cx="3546595" cy="3371248"/>
            <a:chOff x="0" y="0"/>
            <a:chExt cx="4728794" cy="4494997"/>
          </a:xfrm>
        </p:grpSpPr>
        <p:grpSp>
          <p:nvGrpSpPr>
            <p:cNvPr id="4" name="Group 4"/>
            <p:cNvGrpSpPr>
              <a:grpSpLocks noChangeAspect="1"/>
            </p:cNvGrpSpPr>
            <p:nvPr/>
          </p:nvGrpSpPr>
          <p:grpSpPr>
            <a:xfrm>
              <a:off x="782946" y="549149"/>
              <a:ext cx="3945848" cy="3945848"/>
              <a:chOff x="0" y="0"/>
              <a:chExt cx="6350000" cy="63500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chemeClr val="bg1"/>
              </a:solidFill>
            </p:spPr>
          </p:sp>
        </p:grpSp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160550" y="152500"/>
              <a:ext cx="3945848" cy="3954260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4669076" y="4178375"/>
            <a:ext cx="57298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Thank you!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517113" y="-1140306"/>
            <a:ext cx="17253775" cy="2017079"/>
            <a:chOff x="0" y="0"/>
            <a:chExt cx="23005033" cy="2689439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517113" y="9394369"/>
            <a:ext cx="17253775" cy="2017079"/>
            <a:chOff x="0" y="0"/>
            <a:chExt cx="23005033" cy="2689439"/>
          </a:xfrm>
        </p:grpSpPr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921591" y="3285301"/>
            <a:ext cx="8673443" cy="3762839"/>
            <a:chOff x="0" y="0"/>
            <a:chExt cx="11564591" cy="5017118"/>
          </a:xfrm>
        </p:grpSpPr>
        <p:sp>
          <p:nvSpPr>
            <p:cNvPr id="3" name="TextBox 3"/>
            <p:cNvSpPr txBox="1"/>
            <p:nvPr/>
          </p:nvSpPr>
          <p:spPr>
            <a:xfrm>
              <a:off x="0" y="0"/>
              <a:ext cx="11564591" cy="16414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8000" spc="-80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Today's agenda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298167"/>
              <a:ext cx="11564591" cy="27189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Project recap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Problem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The Analytics team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Process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Insights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Summary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307242" y="-1685151"/>
            <a:ext cx="3545508" cy="3370302"/>
            <a:chOff x="0" y="0"/>
            <a:chExt cx="4727344" cy="4493736"/>
          </a:xfrm>
        </p:grpSpPr>
        <p:grpSp>
          <p:nvGrpSpPr>
            <p:cNvPr id="6" name="Group 6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9" name="Group 9"/>
          <p:cNvGrpSpPr/>
          <p:nvPr/>
        </p:nvGrpSpPr>
        <p:grpSpPr>
          <a:xfrm>
            <a:off x="13610070" y="3458349"/>
            <a:ext cx="3545508" cy="3370302"/>
            <a:chOff x="0" y="0"/>
            <a:chExt cx="4727344" cy="4493736"/>
          </a:xfrm>
        </p:grpSpPr>
        <p:grpSp>
          <p:nvGrpSpPr>
            <p:cNvPr id="10" name="Group 10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1912898" y="8601849"/>
            <a:ext cx="3545508" cy="3370302"/>
            <a:chOff x="0" y="0"/>
            <a:chExt cx="4727344" cy="4493736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-927557" y="406153"/>
            <a:ext cx="2253799" cy="9474693"/>
            <a:chOff x="0" y="0"/>
            <a:chExt cx="3005065" cy="12632924"/>
          </a:xfrm>
        </p:grpSpPr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90734"/>
    </mc:Choice>
    <mc:Fallback>
      <p:transition advTm="90734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17113" y="584601"/>
            <a:ext cx="17253775" cy="9117799"/>
            <a:chOff x="0" y="0"/>
            <a:chExt cx="23005033" cy="12157065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3155875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6311751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9467626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3155875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6311751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9467626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3155875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6311751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9467626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3155875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6311751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9467626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3155875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6311751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9467626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3155875"/>
              <a:ext cx="2891870" cy="2689439"/>
            </a:xfrm>
            <a:prstGeom prst="rect">
              <a:avLst/>
            </a:prstGeom>
          </p:spPr>
        </p:pic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6311751"/>
              <a:ext cx="2891870" cy="2689439"/>
            </a:xfrm>
            <a:prstGeom prst="rect">
              <a:avLst/>
            </a:prstGeom>
          </p:spPr>
        </p:pic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9467626"/>
              <a:ext cx="2891870" cy="2689439"/>
            </a:xfrm>
            <a:prstGeom prst="rect">
              <a:avLst/>
            </a:prstGeom>
          </p:spPr>
        </p:pic>
        <p:pic>
          <p:nvPicPr>
            <p:cNvPr id="27" name="Picture 2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155875"/>
              <a:ext cx="2891870" cy="2689439"/>
            </a:xfrm>
            <a:prstGeom prst="rect">
              <a:avLst/>
            </a:prstGeom>
          </p:spPr>
        </p:pic>
        <p:pic>
          <p:nvPicPr>
            <p:cNvPr id="29" name="Picture 2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311751"/>
              <a:ext cx="2891870" cy="2689439"/>
            </a:xfrm>
            <a:prstGeom prst="rect">
              <a:avLst/>
            </a:prstGeom>
          </p:spPr>
        </p:pic>
        <p:pic>
          <p:nvPicPr>
            <p:cNvPr id="30" name="Picture 3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467626"/>
              <a:ext cx="2891870" cy="2689439"/>
            </a:xfrm>
            <a:prstGeom prst="rect">
              <a:avLst/>
            </a:prstGeom>
          </p:spPr>
        </p:pic>
      </p:grpSp>
      <p:sp>
        <p:nvSpPr>
          <p:cNvPr id="31" name="AutoShape 31"/>
          <p:cNvSpPr/>
          <p:nvPr/>
        </p:nvSpPr>
        <p:spPr>
          <a:xfrm>
            <a:off x="4946896" y="2005584"/>
            <a:ext cx="11342283" cy="6275832"/>
          </a:xfrm>
          <a:prstGeom prst="rect">
            <a:avLst/>
          </a:prstGeom>
          <a:solidFill>
            <a:schemeClr val="bg1"/>
          </a:solidFill>
        </p:spPr>
      </p:sp>
      <p:pic>
        <p:nvPicPr>
          <p:cNvPr id="32" name="Picture 3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b="321"/>
          <a:stretch>
            <a:fillRect/>
          </a:stretch>
        </p:blipFill>
        <p:spPr>
          <a:xfrm rot="10799999">
            <a:off x="1983048" y="1909668"/>
            <a:ext cx="6453903" cy="6467663"/>
          </a:xfrm>
          <a:prstGeom prst="rect">
            <a:avLst/>
          </a:prstGeom>
        </p:spPr>
      </p:pic>
      <p:sp>
        <p:nvSpPr>
          <p:cNvPr id="33" name="TextBox 33"/>
          <p:cNvSpPr txBox="1"/>
          <p:nvPr/>
        </p:nvSpPr>
        <p:spPr>
          <a:xfrm>
            <a:off x="2969013" y="3935700"/>
            <a:ext cx="4481973" cy="2462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Project Recap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086B935-5386-4F12-9424-8531530CED67}"/>
              </a:ext>
            </a:extLst>
          </p:cNvPr>
          <p:cNvSpPr txBox="1"/>
          <p:nvPr/>
        </p:nvSpPr>
        <p:spPr>
          <a:xfrm>
            <a:off x="8499198" y="3643312"/>
            <a:ext cx="762589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Social Buzz</a:t>
            </a:r>
            <a:r>
              <a:rPr lang="en-US" sz="2400" dirty="0"/>
              <a:t> is a fast-growing technology unicorn that needs to adapt quickly to its global scale.</a:t>
            </a:r>
            <a:br>
              <a:rPr lang="en-US" sz="2400" dirty="0"/>
            </a:br>
            <a:r>
              <a:rPr lang="en-US" sz="2400" dirty="0"/>
              <a:t>Accenture has begun a </a:t>
            </a:r>
            <a:r>
              <a:rPr lang="en-US" sz="2400" b="1" dirty="0"/>
              <a:t>3-month POC</a:t>
            </a:r>
            <a:r>
              <a:rPr lang="en-US" sz="2400" dirty="0"/>
              <a:t> focusing on these tasks: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An audit of Social Buzz's big data practice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Recommendations for a successful IPO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Analysis to find Social Buzz’s top 5 most popular categories of content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60880"/>
    </mc:Choice>
    <mc:Fallback>
      <p:transition advTm="6088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8195696"/>
            <a:ext cx="3545508" cy="3370302"/>
            <a:chOff x="0" y="0"/>
            <a:chExt cx="4727344" cy="4493736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sp>
        <p:nvSpPr>
          <p:cNvPr id="6" name="AutoShape 6"/>
          <p:cNvSpPr/>
          <p:nvPr/>
        </p:nvSpPr>
        <p:spPr>
          <a:xfrm>
            <a:off x="0" y="0"/>
            <a:ext cx="9964482" cy="10287000"/>
          </a:xfrm>
          <a:prstGeom prst="rect">
            <a:avLst/>
          </a:prstGeom>
          <a:solidFill>
            <a:srgbClr val="A100FF"/>
          </a:solidFill>
          <a:ln>
            <a:solidFill>
              <a:srgbClr val="A100FF"/>
            </a:solidFill>
          </a:ln>
        </p:spPr>
        <p:txBody>
          <a:bodyPr/>
          <a:lstStyle/>
          <a:p>
            <a:endParaRPr lang="en-AU" dirty="0"/>
          </a:p>
        </p:txBody>
      </p:sp>
      <p:grpSp>
        <p:nvGrpSpPr>
          <p:cNvPr id="7" name="Group 7"/>
          <p:cNvGrpSpPr/>
          <p:nvPr/>
        </p:nvGrpSpPr>
        <p:grpSpPr>
          <a:xfrm>
            <a:off x="-146279" y="406153"/>
            <a:ext cx="2253799" cy="9474693"/>
            <a:chOff x="0" y="0"/>
            <a:chExt cx="3005065" cy="12632924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1298688" y="1464558"/>
            <a:ext cx="3438614" cy="3297100"/>
            <a:chOff x="0" y="154662"/>
            <a:chExt cx="4584818" cy="4396135"/>
          </a:xfrm>
        </p:grpSpPr>
        <p:grpSp>
          <p:nvGrpSpPr>
            <p:cNvPr id="13" name="Group 13"/>
            <p:cNvGrpSpPr>
              <a:grpSpLocks noChangeAspect="1"/>
            </p:cNvGrpSpPr>
            <p:nvPr/>
          </p:nvGrpSpPr>
          <p:grpSpPr>
            <a:xfrm>
              <a:off x="0" y="656398"/>
              <a:ext cx="3894399" cy="3894399"/>
              <a:chOff x="0" y="0"/>
              <a:chExt cx="6350000" cy="6350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963488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b="321"/>
            <a:stretch>
              <a:fillRect/>
            </a:stretch>
          </p:blipFill>
          <p:spPr>
            <a:xfrm rot="16484543">
              <a:off x="686267" y="150511"/>
              <a:ext cx="3894400" cy="3902702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15986267" y="-1061348"/>
            <a:ext cx="3545508" cy="3370302"/>
            <a:chOff x="0" y="0"/>
            <a:chExt cx="4727344" cy="4493736"/>
          </a:xfrm>
        </p:grpSpPr>
        <p:grpSp>
          <p:nvGrpSpPr>
            <p:cNvPr id="17" name="Group 17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9"/>
          <a:srcRect l="24693" r="24693"/>
          <a:stretch>
            <a:fillRect/>
          </a:stretch>
        </p:blipFill>
        <p:spPr>
          <a:xfrm>
            <a:off x="11007484" y="1028700"/>
            <a:ext cx="6251816" cy="82296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3069738" y="2308953"/>
            <a:ext cx="578686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Problem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B7AC0DF-7C28-429F-AAE2-674BD901FEA0}"/>
              </a:ext>
            </a:extLst>
          </p:cNvPr>
          <p:cNvSpPr txBox="1"/>
          <p:nvPr/>
        </p:nvSpPr>
        <p:spPr>
          <a:xfrm>
            <a:off x="2592584" y="5509261"/>
            <a:ext cx="6625479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Over </a:t>
            </a:r>
            <a:r>
              <a:rPr lang="en-US" sz="3200" b="1" dirty="0">
                <a:solidFill>
                  <a:schemeClr val="bg1"/>
                </a:solidFill>
              </a:rPr>
              <a:t>100,000</a:t>
            </a:r>
            <a:r>
              <a:rPr lang="en-US" sz="3200" dirty="0">
                <a:solidFill>
                  <a:schemeClr val="bg1"/>
                </a:solidFill>
              </a:rPr>
              <a:t> posts per day</a:t>
            </a:r>
          </a:p>
          <a:p>
            <a:endParaRPr lang="en-US" sz="3200" dirty="0">
              <a:solidFill>
                <a:schemeClr val="bg1"/>
              </a:solidFill>
            </a:endParaRPr>
          </a:p>
          <a:p>
            <a:r>
              <a:rPr lang="en-US" sz="3200" b="1" dirty="0">
                <a:solidFill>
                  <a:schemeClr val="bg1"/>
                </a:solidFill>
              </a:rPr>
              <a:t>36,500,000</a:t>
            </a:r>
            <a:r>
              <a:rPr lang="en-US" sz="3200" dirty="0">
                <a:solidFill>
                  <a:schemeClr val="bg1"/>
                </a:solidFill>
              </a:rPr>
              <a:t> pieces of content per year!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b="1" dirty="0">
                <a:solidFill>
                  <a:schemeClr val="bg1"/>
                </a:solidFill>
              </a:rPr>
              <a:t>But how to capitalize on it when there is so much?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  <a:hlinkClick r:id="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Analysis to find Social Buzz’s top 5 most popular categories of content</a:t>
            </a:r>
            <a:endParaRPr lang="en-US" sz="2400" dirty="0">
              <a:solidFill>
                <a:schemeClr val="bg1"/>
              </a:solidFill>
            </a:endParaRPr>
          </a:p>
          <a:p>
            <a:endParaRPr lang="en-US" sz="28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1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D5D60D65-FCA7-4CD3-8EA3-B9ADF3E2D789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5717339" y="7743779"/>
              <a:ext cx="2" cy="2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D5D60D65-FCA7-4CD3-8EA3-B9ADF3E2D78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717339" y="7743779"/>
                <a:ext cx="2" cy="2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50187"/>
    </mc:Choice>
    <mc:Fallback>
      <p:transition advTm="501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06723" y="406153"/>
            <a:ext cx="9939843" cy="9474693"/>
            <a:chOff x="0" y="0"/>
            <a:chExt cx="13253124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0"/>
              <a:ext cx="3005065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0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9838214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0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3279405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6558809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9838214"/>
              <a:ext cx="3005065" cy="2794710"/>
            </a:xfrm>
            <a:prstGeom prst="rect">
              <a:avLst/>
            </a:prstGeom>
          </p:spPr>
        </p:pic>
      </p:grpSp>
      <p:sp>
        <p:nvSpPr>
          <p:cNvPr id="15" name="AutoShape 15"/>
          <p:cNvSpPr/>
          <p:nvPr/>
        </p:nvSpPr>
        <p:spPr>
          <a:xfrm>
            <a:off x="2110745" y="1825527"/>
            <a:ext cx="6750815" cy="6635945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11825797" y="1270731"/>
            <a:ext cx="2085137" cy="2085137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</p:sp>
      </p:grp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11419219" y="1028700"/>
            <a:ext cx="2174041" cy="2165548"/>
            <a:chOff x="0" y="0"/>
            <a:chExt cx="6502400" cy="6477000"/>
          </a:xfrm>
        </p:grpSpPr>
        <p:sp>
          <p:nvSpPr>
            <p:cNvPr id="19" name="Freeform 1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5"/>
              <a:stretch>
                <a:fillRect l="-136837" t="-28774" r="-84967" b="-86469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11825797" y="4221947"/>
            <a:ext cx="2085137" cy="2085137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3" name="Group 23"/>
          <p:cNvGrpSpPr>
            <a:grpSpLocks noChangeAspect="1"/>
          </p:cNvGrpSpPr>
          <p:nvPr/>
        </p:nvGrpSpPr>
        <p:grpSpPr>
          <a:xfrm>
            <a:off x="11411515" y="4002073"/>
            <a:ext cx="2187334" cy="2123082"/>
            <a:chOff x="-23042" y="66269"/>
            <a:chExt cx="6542158" cy="6349987"/>
          </a:xfrm>
        </p:grpSpPr>
        <p:sp>
          <p:nvSpPr>
            <p:cNvPr id="24" name="Freeform 24"/>
            <p:cNvSpPr/>
            <p:nvPr/>
          </p:nvSpPr>
          <p:spPr>
            <a:xfrm>
              <a:off x="-23042" y="119185"/>
              <a:ext cx="6542158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6"/>
              <a:stretch>
                <a:fillRect l="-162891" t="-16684" r="-160683" b="-166629"/>
              </a:stretch>
            </a:blipFill>
            <a:ln>
              <a:solidFill>
                <a:srgbClr val="00BAFF"/>
              </a:solidFill>
            </a:ln>
          </p:spPr>
        </p:sp>
        <p:sp>
          <p:nvSpPr>
            <p:cNvPr id="25" name="Freeform 25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grpSp>
        <p:nvGrpSpPr>
          <p:cNvPr id="26" name="Group 26"/>
          <p:cNvGrpSpPr>
            <a:grpSpLocks noChangeAspect="1"/>
          </p:cNvGrpSpPr>
          <p:nvPr/>
        </p:nvGrpSpPr>
        <p:grpSpPr>
          <a:xfrm>
            <a:off x="11825797" y="7173163"/>
            <a:ext cx="2085137" cy="2085137"/>
            <a:chOff x="0" y="0"/>
            <a:chExt cx="6350000" cy="63500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8" name="Group 28"/>
          <p:cNvGrpSpPr>
            <a:grpSpLocks noChangeAspect="1"/>
          </p:cNvGrpSpPr>
          <p:nvPr/>
        </p:nvGrpSpPr>
        <p:grpSpPr>
          <a:xfrm>
            <a:off x="11419219" y="6931132"/>
            <a:ext cx="2174041" cy="2165548"/>
            <a:chOff x="0" y="0"/>
            <a:chExt cx="6502400" cy="6477000"/>
          </a:xfrm>
        </p:grpSpPr>
        <p:sp>
          <p:nvSpPr>
            <p:cNvPr id="29" name="Freeform 2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7"/>
              <a:stretch>
                <a:fillRect l="-164266" t="1917" r="-22903" b="-93994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30" name="Freeform 3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sp>
        <p:nvSpPr>
          <p:cNvPr id="31" name="TextBox 31"/>
          <p:cNvSpPr txBox="1"/>
          <p:nvPr/>
        </p:nvSpPr>
        <p:spPr>
          <a:xfrm>
            <a:off x="2670508" y="3331799"/>
            <a:ext cx="5612273" cy="3693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The Analytics team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48100A6-2024-4A79-817E-40EFC2740D6B}"/>
              </a:ext>
            </a:extLst>
          </p:cNvPr>
          <p:cNvSpPr txBox="1"/>
          <p:nvPr/>
        </p:nvSpPr>
        <p:spPr>
          <a:xfrm>
            <a:off x="15000939" y="1761830"/>
            <a:ext cx="12426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Nancy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8F471CE-B5F5-4FA7-9D09-DFBD32C4D3EA}"/>
              </a:ext>
            </a:extLst>
          </p:cNvPr>
          <p:cNvSpPr txBox="1"/>
          <p:nvPr/>
        </p:nvSpPr>
        <p:spPr>
          <a:xfrm>
            <a:off x="15151947" y="4961740"/>
            <a:ext cx="9310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Max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A8192CC-1810-4878-8887-7E20AA6AD166}"/>
              </a:ext>
            </a:extLst>
          </p:cNvPr>
          <p:cNvSpPr txBox="1"/>
          <p:nvPr/>
        </p:nvSpPr>
        <p:spPr>
          <a:xfrm>
            <a:off x="15122854" y="7833360"/>
            <a:ext cx="13516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Moosa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4275"/>
    </mc:Choice>
    <mc:Fallback>
      <p:transition advTm="4275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45296" y="406153"/>
            <a:ext cx="10042534" cy="9474693"/>
            <a:chOff x="0" y="0"/>
            <a:chExt cx="13390046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r="10232"/>
            <a:stretch>
              <a:fillRect/>
            </a:stretch>
          </p:blipFill>
          <p:spPr>
            <a:xfrm>
              <a:off x="6923321" y="6558809"/>
              <a:ext cx="2697587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903391" y="1027892"/>
            <a:ext cx="1854962" cy="1781248"/>
            <a:chOff x="0" y="0"/>
            <a:chExt cx="2473282" cy="2374997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3758754" y="2639980"/>
            <a:ext cx="1854962" cy="1781248"/>
            <a:chOff x="0" y="0"/>
            <a:chExt cx="2473282" cy="2374997"/>
          </a:xfrm>
        </p:grpSpPr>
        <p:grpSp>
          <p:nvGrpSpPr>
            <p:cNvPr id="18" name="Group 18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1" name="Group 21"/>
          <p:cNvGrpSpPr/>
          <p:nvPr/>
        </p:nvGrpSpPr>
        <p:grpSpPr>
          <a:xfrm>
            <a:off x="5614117" y="4252068"/>
            <a:ext cx="1854962" cy="1781248"/>
            <a:chOff x="0" y="0"/>
            <a:chExt cx="2473282" cy="2374997"/>
          </a:xfrm>
        </p:grpSpPr>
        <p:grpSp>
          <p:nvGrpSpPr>
            <p:cNvPr id="22" name="Group 22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5" name="Group 25"/>
          <p:cNvGrpSpPr/>
          <p:nvPr/>
        </p:nvGrpSpPr>
        <p:grpSpPr>
          <a:xfrm>
            <a:off x="7469480" y="5864156"/>
            <a:ext cx="1854962" cy="1781248"/>
            <a:chOff x="0" y="0"/>
            <a:chExt cx="2473282" cy="2374997"/>
          </a:xfrm>
        </p:grpSpPr>
        <p:grpSp>
          <p:nvGrpSpPr>
            <p:cNvPr id="26" name="Group 26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9" name="Group 29"/>
          <p:cNvGrpSpPr/>
          <p:nvPr/>
        </p:nvGrpSpPr>
        <p:grpSpPr>
          <a:xfrm>
            <a:off x="9324843" y="7476244"/>
            <a:ext cx="1854962" cy="1781248"/>
            <a:chOff x="0" y="0"/>
            <a:chExt cx="2473282" cy="2374997"/>
          </a:xfrm>
        </p:grpSpPr>
        <p:grpSp>
          <p:nvGrpSpPr>
            <p:cNvPr id="30" name="Group 30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32" name="Picture 3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sp>
        <p:nvSpPr>
          <p:cNvPr id="33" name="TextBox 33"/>
          <p:cNvSpPr txBox="1"/>
          <p:nvPr/>
        </p:nvSpPr>
        <p:spPr>
          <a:xfrm>
            <a:off x="10667818" y="1028700"/>
            <a:ext cx="6642545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Process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2630944" y="1372359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1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4534646" y="2984043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2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0108223" y="7828620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>
                <a:solidFill>
                  <a:srgbClr val="FFFFFF"/>
                </a:solidFill>
                <a:latin typeface="Clear Sans Regular Bold"/>
              </a:rPr>
              <a:t>5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8193880" y="6204766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4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6396750" y="4605252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3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21E98B6-B4E3-4A6A-ACC4-B2A47F3DD0FE}"/>
              </a:ext>
            </a:extLst>
          </p:cNvPr>
          <p:cNvSpPr txBox="1"/>
          <p:nvPr/>
        </p:nvSpPr>
        <p:spPr>
          <a:xfrm>
            <a:off x="3998552" y="1551011"/>
            <a:ext cx="31634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Data Understanding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A3D0ABE-1DEF-41D2-A4E4-6F6798E0A1AD}"/>
              </a:ext>
            </a:extLst>
          </p:cNvPr>
          <p:cNvSpPr txBox="1"/>
          <p:nvPr/>
        </p:nvSpPr>
        <p:spPr>
          <a:xfrm>
            <a:off x="5596606" y="3069327"/>
            <a:ext cx="22472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Data Cleaning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B293122-57B2-476A-8BA8-F6ED655CA549}"/>
              </a:ext>
            </a:extLst>
          </p:cNvPr>
          <p:cNvSpPr txBox="1"/>
          <p:nvPr/>
        </p:nvSpPr>
        <p:spPr>
          <a:xfrm>
            <a:off x="7569277" y="4732335"/>
            <a:ext cx="24733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Data Modelling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43130E5-45AB-4A00-B0DC-F99DEC86D18D}"/>
              </a:ext>
            </a:extLst>
          </p:cNvPr>
          <p:cNvSpPr txBox="1"/>
          <p:nvPr/>
        </p:nvSpPr>
        <p:spPr>
          <a:xfrm>
            <a:off x="9429591" y="6402252"/>
            <a:ext cx="21840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Data Analysis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91EB5F0-B9D8-4833-AB87-DA89FB445CA9}"/>
              </a:ext>
            </a:extLst>
          </p:cNvPr>
          <p:cNvSpPr txBox="1"/>
          <p:nvPr/>
        </p:nvSpPr>
        <p:spPr>
          <a:xfrm>
            <a:off x="11174451" y="7963000"/>
            <a:ext cx="26550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Uncover Insights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7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6B39FA90-9C96-4AE0-93DD-38C98B5E5084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2261059" y="6026039"/>
              <a:ext cx="2" cy="2"/>
            </p14:xfrm>
          </p:contentPart>
        </mc:Choice>
        <mc:Fallback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6B39FA90-9C96-4AE0-93DD-38C98B5E508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2261059" y="6026039"/>
                <a:ext cx="2" cy="2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119065"/>
    </mc:Choice>
    <mc:Fallback>
      <p:transition advTm="1190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4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2127159" y="6480806"/>
            <a:ext cx="2972219" cy="881758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860915"/>
            <a:ext cx="46361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Insights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517112" y="7810500"/>
            <a:ext cx="17253775" cy="2017079"/>
            <a:chOff x="0" y="0"/>
            <a:chExt cx="23005033" cy="2689439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7272183" y="6480309"/>
            <a:ext cx="2972219" cy="881758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2670342" y="6480309"/>
            <a:ext cx="2972219" cy="88175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6C8C40C-9ACE-429F-AF3C-C1BD5F6F20E9}"/>
              </a:ext>
            </a:extLst>
          </p:cNvPr>
          <p:cNvSpPr txBox="1"/>
          <p:nvPr/>
        </p:nvSpPr>
        <p:spPr>
          <a:xfrm>
            <a:off x="2286045" y="6032870"/>
            <a:ext cx="26544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16 Unique Category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78BA092-ABEF-40F0-B9DF-D5C5BDCFB94E}"/>
              </a:ext>
            </a:extLst>
          </p:cNvPr>
          <p:cNvSpPr txBox="1"/>
          <p:nvPr/>
        </p:nvSpPr>
        <p:spPr>
          <a:xfrm>
            <a:off x="12337686" y="6015480"/>
            <a:ext cx="42019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May with most number of post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C07A774-523A-4CAC-9779-61CC490696E8}"/>
              </a:ext>
            </a:extLst>
          </p:cNvPr>
          <p:cNvSpPr txBox="1"/>
          <p:nvPr/>
        </p:nvSpPr>
        <p:spPr>
          <a:xfrm>
            <a:off x="6871070" y="6032870"/>
            <a:ext cx="40275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Animal Most Favorite Category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7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A15835D6-B516-4E1F-B39D-A6EC73094B4B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0514699" y="8025299"/>
              <a:ext cx="2" cy="2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A15835D6-B516-4E1F-B39D-A6EC73094B4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514699" y="8025299"/>
                <a:ext cx="2" cy="2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17275"/>
    </mc:Choice>
    <mc:Fallback>
      <p:transition advTm="172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1" y="-710238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aphicFrame>
        <p:nvGraphicFramePr>
          <p:cNvPr id="27" name="Chart 26">
            <a:extLst>
              <a:ext uri="{FF2B5EF4-FFF2-40B4-BE49-F238E27FC236}">
                <a16:creationId xmlns:a16="http://schemas.microsoft.com/office/drawing/2014/main" id="{12D27F7E-6D50-420A-AC33-65E5F5B5BFC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36589231"/>
              </p:ext>
            </p:extLst>
          </p:nvPr>
        </p:nvGraphicFramePr>
        <p:xfrm>
          <a:off x="2467982" y="1623487"/>
          <a:ext cx="15667618" cy="74239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8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1593DCD1-2E05-4892-A0A9-47DCAFE95449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2223439" y="5237639"/>
              <a:ext cx="2" cy="2"/>
            </p14:xfrm>
          </p:contentPart>
        </mc:Choice>
        <mc:Fallback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1593DCD1-2E05-4892-A0A9-47DCAFE9544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2223439" y="5237639"/>
                <a:ext cx="2" cy="2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94591"/>
    </mc:Choice>
    <mc:Fallback>
      <p:transition advTm="945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0450" x="5089525" y="9202738"/>
          <p14:tracePt t="30451" x="3454400" y="10155238"/>
          <p14:tracePt t="30454" x="3454400" y="9986963"/>
          <p14:tracePt t="30462" x="3454400" y="9799638"/>
          <p14:tracePt t="30470" x="3454400" y="9610725"/>
          <p14:tracePt t="30478" x="3435350" y="9423400"/>
          <p14:tracePt t="30487" x="3398838" y="9255125"/>
          <p14:tracePt t="30494" x="3360738" y="9066213"/>
          <p14:tracePt t="30502" x="3322638" y="8897938"/>
          <p14:tracePt t="30511" x="3286125" y="8710613"/>
          <p14:tracePt t="30518" x="3228975" y="8559800"/>
          <p14:tracePt t="30526" x="3135313" y="8391525"/>
          <p14:tracePt t="30535" x="3098800" y="8278813"/>
          <p14:tracePt t="30557" x="2947988" y="8108950"/>
          <p14:tracePt t="30560" x="2873375" y="8015288"/>
          <p14:tracePt t="30566" x="2797175" y="7959725"/>
          <p14:tracePt t="30590" x="2684463" y="7883525"/>
          <p14:tracePt t="30593" x="2590800" y="7847013"/>
          <p14:tracePt t="30607" x="2535238" y="7827963"/>
          <p14:tracePt t="30607" x="2497138" y="7808913"/>
          <p14:tracePt t="30614" x="2422525" y="7770813"/>
          <p14:tracePt t="30631" x="2290763" y="7770813"/>
          <p14:tracePt t="30647" x="2139950" y="7770813"/>
          <p14:tracePt t="30654" x="2046288" y="7770813"/>
          <p14:tracePt t="30662" x="1914525" y="7770813"/>
          <p14:tracePt t="30677" x="1765300" y="7770813"/>
          <p14:tracePt t="30679" x="1577975" y="7827963"/>
          <p14:tracePt t="30690" x="1352550" y="7883525"/>
          <p14:tracePt t="30694" x="1089025" y="7940675"/>
          <p14:tracePt t="30707" x="825500" y="8053388"/>
          <p14:tracePt t="30710" x="563563" y="8147050"/>
          <p14:tracePt t="30723" x="338138" y="8259763"/>
          <p14:tracePt t="31551" x="619125" y="8147050"/>
          <p14:tracePt t="31559" x="1050925" y="7940675"/>
          <p14:tracePt t="31600" x="2703513" y="7019925"/>
          <p14:tracePt t="31601" x="3003550" y="6796088"/>
          <p14:tracePt t="31607" x="3322638" y="6551613"/>
          <p14:tracePt t="31645" x="3511550" y="6364288"/>
          <p14:tracePt t="31646" x="3830638" y="5932488"/>
          <p14:tracePt t="31677" x="3830638" y="5875338"/>
          <p14:tracePt t="31752" x="3830638" y="5838825"/>
          <p14:tracePt t="31769" x="3830638" y="5819775"/>
          <p14:tracePt t="31823" x="3830638" y="5800725"/>
          <p14:tracePt t="31951" x="3849688" y="5838825"/>
          <p14:tracePt t="31959" x="3867150" y="5875338"/>
          <p14:tracePt t="31995" x="3905250" y="6081713"/>
          <p14:tracePt t="32020" x="3943350" y="6194425"/>
          <p14:tracePt t="32023" x="3943350" y="6232525"/>
          <p14:tracePt t="32041" x="3998913" y="6307138"/>
          <p14:tracePt t="32057" x="4037013" y="6400800"/>
          <p14:tracePt t="32074" x="4075113" y="6477000"/>
          <p14:tracePt t="32089" x="4130675" y="6551613"/>
          <p14:tracePt t="32104" x="4205288" y="6607175"/>
          <p14:tracePt t="32118" x="4224338" y="6645275"/>
          <p14:tracePt t="32118" x="4262438" y="6664325"/>
          <p14:tracePt t="32134" x="4281488" y="6700838"/>
          <p14:tracePt t="32136" x="4300538" y="6700838"/>
          <p14:tracePt t="32150" x="4375150" y="6777038"/>
          <p14:tracePt t="32166" x="4394200" y="6796088"/>
          <p14:tracePt t="32166" x="4468813" y="6813550"/>
          <p14:tracePt t="32181" x="4487863" y="6851650"/>
          <p14:tracePt t="32184" x="4524375" y="6870700"/>
          <p14:tracePt t="32197" x="4562475" y="6908800"/>
          <p14:tracePt t="32199" x="4600575" y="6908800"/>
          <p14:tracePt t="32213" x="4637088" y="6945313"/>
          <p14:tracePt t="32215" x="4656138" y="6964363"/>
          <p14:tracePt t="32228" x="4713288" y="6983413"/>
          <p14:tracePt t="32231" x="4749800" y="7002463"/>
          <p14:tracePt t="32244" x="4787900" y="7019925"/>
          <p14:tracePt t="32247" x="4826000" y="7038975"/>
          <p14:tracePt t="32260" x="4900613" y="7077075"/>
          <p14:tracePt t="32262" x="4938713" y="7077075"/>
          <p14:tracePt t="32276" x="4975225" y="7115175"/>
          <p14:tracePt t="32278" x="4994275" y="7132638"/>
          <p14:tracePt t="32292" x="5032375" y="7132638"/>
          <p14:tracePt t="32295" x="5051425" y="7132638"/>
          <p14:tracePt t="32310" x="5068888" y="7151688"/>
          <p14:tracePt t="32326" x="5087938" y="7151688"/>
          <p14:tracePt t="32495" x="5087938" y="7096125"/>
          <p14:tracePt t="32503" x="5087938" y="7019925"/>
          <p14:tracePt t="32537" x="5145088" y="6700838"/>
          <p14:tracePt t="32543" x="5164138" y="6589713"/>
          <p14:tracePt t="32551" x="5200650" y="6494463"/>
          <p14:tracePt t="32592" x="5219700" y="6326188"/>
          <p14:tracePt t="32593" x="5257800" y="6175375"/>
          <p14:tracePt t="32599" x="5257800" y="6138863"/>
          <p14:tracePt t="32606" x="5257800" y="6100763"/>
          <p14:tracePt t="32615" x="5257800" y="6062663"/>
          <p14:tracePt t="32626" x="5257800" y="6026150"/>
          <p14:tracePt t="32630" x="5257800" y="5988050"/>
          <p14:tracePt t="32643" x="5257800" y="5932488"/>
          <p14:tracePt t="32646" x="5257800" y="5894388"/>
          <p14:tracePt t="32654" x="5257800" y="5856288"/>
          <p14:tracePt t="32663" x="5257800" y="5800725"/>
          <p14:tracePt t="32674" x="5257800" y="5743575"/>
          <p14:tracePt t="32678" x="5257800" y="5688013"/>
          <p14:tracePt t="32691" x="5257800" y="5630863"/>
          <p14:tracePt t="32694" x="5257800" y="5594350"/>
          <p14:tracePt t="32707" x="5257800" y="5556250"/>
          <p14:tracePt t="32710" x="5257800" y="5518150"/>
          <p14:tracePt t="32723" x="5257800" y="5481638"/>
          <p14:tracePt t="32726" x="5257800" y="5462588"/>
          <p14:tracePt t="32739" x="5257800" y="5407025"/>
          <p14:tracePt t="32742" x="5257800" y="5387975"/>
          <p14:tracePt t="32755" x="5276850" y="5349875"/>
          <p14:tracePt t="32758" x="5276850" y="5330825"/>
          <p14:tracePt t="32771" x="5276850" y="5294313"/>
          <p14:tracePt t="32774" x="5276850" y="5237163"/>
          <p14:tracePt t="32786" x="5276850" y="5181600"/>
          <p14:tracePt t="32790" x="5276850" y="5124450"/>
          <p14:tracePt t="32801" x="5294313" y="5068888"/>
          <p14:tracePt t="32806" x="5332413" y="5030788"/>
          <p14:tracePt t="32817" x="5332413" y="4975225"/>
          <p14:tracePt t="32823" x="5370513" y="4918075"/>
          <p14:tracePt t="32832" x="5407025" y="4843463"/>
          <p14:tracePt t="32848" x="5426075" y="4805363"/>
          <p14:tracePt t="32848" x="5464175" y="4749800"/>
          <p14:tracePt t="32855" x="5519738" y="4673600"/>
          <p14:tracePt t="32864" x="5576888" y="4598988"/>
          <p14:tracePt t="32870" x="5651500" y="4505325"/>
          <p14:tracePt t="32879" x="5764213" y="4392613"/>
          <p14:tracePt t="32895" x="6045200" y="4148138"/>
          <p14:tracePt t="32910" x="6421438" y="3848100"/>
          <p14:tracePt t="32926" x="6965950" y="3548063"/>
          <p14:tracePt t="32942" x="7304088" y="3341688"/>
          <p14:tracePt t="32942" x="7604125" y="3154363"/>
          <p14:tracePt t="32957" x="7961313" y="2984500"/>
          <p14:tracePt t="32960" x="8186738" y="2871788"/>
          <p14:tracePt t="32973" x="8467725" y="2740025"/>
          <p14:tracePt t="32975" x="8712200" y="2609850"/>
          <p14:tracePt t="32989" x="8880475" y="2497138"/>
          <p14:tracePt t="32991" x="9088438" y="2420938"/>
          <p14:tracePt t="33004" x="9256713" y="2327275"/>
          <p14:tracePt t="33007" x="9388475" y="2252663"/>
          <p14:tracePt t="33021" x="9520238" y="2197100"/>
          <p14:tracePt t="33023" x="9613900" y="2139950"/>
          <p14:tracePt t="33037" x="9669463" y="2120900"/>
          <p14:tracePt t="33039" x="9707563" y="2084388"/>
          <p14:tracePt t="33053" x="9763125" y="2065338"/>
          <p14:tracePt t="33055" x="9801225" y="2027238"/>
          <p14:tracePt t="33069" x="9820275" y="2027238"/>
          <p14:tracePt t="33071" x="9875838" y="1989138"/>
          <p14:tracePt t="33084" x="9913938" y="1971675"/>
          <p14:tracePt t="33087" x="9969500" y="1914525"/>
          <p14:tracePt t="33100" x="10007600" y="1895475"/>
          <p14:tracePt t="33103" x="10082213" y="1839913"/>
          <p14:tracePt t="33116" x="10139363" y="1820863"/>
          <p14:tracePt t="33118" x="10194925" y="1765300"/>
          <p14:tracePt t="33131" x="10271125" y="1727200"/>
          <p14:tracePt t="33134" x="10383838" y="1670050"/>
          <p14:tracePt t="33147" x="10439400" y="1633538"/>
          <p14:tracePt t="33150" x="10514013" y="1576388"/>
          <p14:tracePt t="33164" x="10571163" y="1557338"/>
          <p14:tracePt t="33166" x="10609263" y="1539875"/>
          <p14:tracePt t="33179" x="10626725" y="1520825"/>
          <p14:tracePt t="33195" x="10645775" y="1520825"/>
          <p14:tracePt t="33270" x="10590213" y="1520825"/>
          <p14:tracePt t="33278" x="10533063" y="1520825"/>
          <p14:tracePt t="33296" x="10345738" y="1595438"/>
          <p14:tracePt t="33303" x="10213975" y="1652588"/>
          <p14:tracePt t="33335" x="9782175" y="1801813"/>
          <p14:tracePt t="33353" x="9632950" y="1876425"/>
          <p14:tracePt t="33359" x="9575800" y="1914525"/>
          <p14:tracePt t="33366" x="9537700" y="1914525"/>
          <p14:tracePt t="33387" x="9482138" y="1952625"/>
          <p14:tracePt t="33391" x="9463088" y="1952625"/>
          <p14:tracePt t="33446" x="9444038" y="1952625"/>
          <p14:tracePt t="33486" x="9424988" y="1952625"/>
          <p14:tracePt t="33494" x="9424988" y="1971675"/>
          <p14:tracePt t="33503" x="9407525" y="1971675"/>
          <p14:tracePt t="33550" x="9294813" y="1989138"/>
          <p14:tracePt t="33553" x="9124950" y="2008188"/>
          <p14:tracePt t="33558" x="9088438" y="2008188"/>
          <p14:tracePt t="33566" x="9031288" y="2027238"/>
          <p14:tracePt t="33578" x="9012238" y="2027238"/>
          <p14:tracePt t="33593" x="8975725" y="2027238"/>
          <p14:tracePt t="33593" x="8956675" y="2027238"/>
          <p14:tracePt t="33614" x="8937625" y="2027238"/>
          <p14:tracePt t="33711" x="8937625" y="2046288"/>
          <p14:tracePt t="33719" x="8993188" y="2065338"/>
          <p14:tracePt t="33757" x="9294813" y="2139950"/>
          <p14:tracePt t="33783" x="9556750" y="2197100"/>
          <p14:tracePt t="33783" x="9669463" y="2197100"/>
          <p14:tracePt t="33791" x="9744075" y="2197100"/>
          <p14:tracePt t="33814" x="9932988" y="2233613"/>
          <p14:tracePt t="33814" x="10026650" y="2233613"/>
          <p14:tracePt t="33823" x="10120313" y="2233613"/>
          <p14:tracePt t="33843" x="10271125" y="2252663"/>
          <p14:tracePt t="33860" x="10383838" y="2252663"/>
          <p14:tracePt t="33862" x="10401300" y="2252663"/>
          <p14:tracePt t="33871" x="10439400" y="2252663"/>
          <p14:tracePt t="33897" x="10458450" y="2252663"/>
          <p14:tracePt t="33999" x="10383838" y="2271713"/>
          <p14:tracePt t="34007" x="10326688" y="2271713"/>
          <p14:tracePt t="34047" x="10026650" y="2290763"/>
          <p14:tracePt t="34072" x="9782175" y="2308225"/>
          <p14:tracePt t="34079" x="9707563" y="2308225"/>
          <p14:tracePt t="34087" x="9669463" y="2308225"/>
          <p14:tracePt t="34113" x="9556750" y="2327275"/>
          <p14:tracePt t="34247" x="9575800" y="2327275"/>
          <p14:tracePt t="34255" x="9632950" y="2327275"/>
          <p14:tracePt t="34263" x="9726613" y="2327275"/>
          <p14:tracePt t="34303" x="10364788" y="2346325"/>
          <p14:tracePt t="34324" x="11058525" y="2346325"/>
          <p14:tracePt t="34327" x="11283950" y="2346325"/>
          <p14:tracePt t="34335" x="11453813" y="2346325"/>
          <p14:tracePt t="34343" x="11585575" y="2346325"/>
          <p14:tracePt t="34387" x="11698288" y="2346325"/>
          <p14:tracePt t="34462" x="11679238" y="2346325"/>
          <p14:tracePt t="34470" x="11660188" y="2346325"/>
          <p14:tracePt t="34485" x="11641138" y="2346325"/>
          <p14:tracePt t="34488" x="11585575" y="2346325"/>
          <p14:tracePt t="34503" x="11434763" y="2346325"/>
          <p14:tracePt t="34519" x="11153775" y="2346325"/>
          <p14:tracePt t="34535" x="10852150" y="2346325"/>
          <p14:tracePt t="34551" x="10533063" y="2365375"/>
          <p14:tracePt t="34567" x="10326688" y="2384425"/>
          <p14:tracePt t="34583" x="10213975" y="2384425"/>
          <p14:tracePt t="34599" x="10177463" y="2384425"/>
          <p14:tracePt t="34646" x="10158413" y="2403475"/>
          <p14:tracePt t="34659" x="10120313" y="2403475"/>
          <p14:tracePt t="34662" x="10101263" y="2403475"/>
          <p14:tracePt t="34675" x="10064750" y="2403475"/>
          <p14:tracePt t="34678" x="10045700" y="2403475"/>
          <p14:tracePt t="34692" x="10026650" y="2403475"/>
          <p14:tracePt t="34782" x="10045700" y="2403475"/>
          <p14:tracePt t="34791" x="10120313" y="2403475"/>
          <p14:tracePt t="34823" x="10477500" y="2403475"/>
          <p14:tracePt t="34831" x="10609263" y="2403475"/>
          <p14:tracePt t="34839" x="10758488" y="2403475"/>
          <p14:tracePt t="34860" x="11077575" y="2403475"/>
          <p14:tracePt t="34880" x="11434763" y="2403475"/>
          <p14:tracePt t="34886" x="11490325" y="2403475"/>
          <p14:tracePt t="34913" x="11509375" y="2403475"/>
          <p14:tracePt t="35015" x="11490325" y="2403475"/>
          <p14:tracePt t="35023" x="11415713" y="2403475"/>
          <p14:tracePt t="35083" x="10345738" y="2420938"/>
          <p14:tracePt t="35087" x="10158413" y="2420938"/>
          <p14:tracePt t="35094" x="9952038" y="2420938"/>
          <p14:tracePt t="35108" x="9801225" y="2420938"/>
          <p14:tracePt t="35122" x="9575800" y="2420938"/>
          <p14:tracePt t="35137" x="9482138" y="2403475"/>
          <p14:tracePt t="35137" x="9424988" y="2403475"/>
          <p14:tracePt t="35152" x="9388475" y="2403475"/>
          <p14:tracePt t="35159" x="9369425" y="2403475"/>
          <p14:tracePt t="35199" x="9350375" y="2403475"/>
          <p14:tracePt t="35206" x="9312275" y="2403475"/>
          <p14:tracePt t="35218" x="9275763" y="2403475"/>
          <p14:tracePt t="35222" x="9237663" y="2403475"/>
          <p14:tracePt t="35231" x="9199563" y="2403475"/>
          <p14:tracePt t="35247" x="9163050" y="2403475"/>
          <p14:tracePt t="35247" x="9124950" y="2403475"/>
          <p14:tracePt t="35263" x="9069388" y="2403475"/>
          <p14:tracePt t="35263" x="9012238" y="2403475"/>
          <p14:tracePt t="35279" x="8899525" y="2403475"/>
          <p14:tracePt t="35294" x="8786813" y="2403475"/>
          <p14:tracePt t="35310" x="8750300" y="2403475"/>
          <p14:tracePt t="35310" x="8731250" y="2403475"/>
          <p14:tracePt t="35326" x="8712200" y="2403475"/>
          <p14:tracePt t="35471" x="8767763" y="2403475"/>
          <p14:tracePt t="35479" x="8805863" y="2403475"/>
          <p14:tracePt t="35487" x="8863013" y="2403475"/>
          <p14:tracePt t="35522" x="9237663" y="2459038"/>
          <p14:tracePt t="35548" x="9669463" y="2516188"/>
          <p14:tracePt t="35553" x="9820275" y="2533650"/>
          <p14:tracePt t="35584" x="10514013" y="2571750"/>
          <p14:tracePt t="35590" x="10683875" y="2590800"/>
          <p14:tracePt t="35598" x="10852150" y="2590800"/>
          <p14:tracePt t="35614" x="11002963" y="2590800"/>
          <p14:tracePt t="35614" x="11190288" y="2590800"/>
          <p14:tracePt t="35628" x="11360150" y="2590800"/>
          <p14:tracePt t="35630" x="11509375" y="2590800"/>
          <p14:tracePt t="35645" x="11660188" y="2590800"/>
          <p14:tracePt t="35648" x="11791950" y="2590800"/>
          <p14:tracePt t="35661" x="11885613" y="2590800"/>
          <p14:tracePt t="35663" x="11960225" y="2590800"/>
          <p14:tracePt t="35676" x="12072938" y="2590800"/>
          <p14:tracePt t="35678" x="12130088" y="2609850"/>
          <p14:tracePt t="35692" x="12185650" y="2609850"/>
          <p14:tracePt t="35694" x="12223750" y="2609850"/>
          <p14:tracePt t="35708" x="12242800" y="2609850"/>
          <p14:tracePt t="35710" x="12260263" y="2609850"/>
          <p14:tracePt t="35723" x="12298363" y="2609850"/>
          <p14:tracePt t="35726" x="12317413" y="2609850"/>
          <p14:tracePt t="35739" x="12336463" y="2609850"/>
          <p14:tracePt t="35755" x="12355513" y="2609850"/>
          <p14:tracePt t="36023" x="12317413" y="2609850"/>
          <p14:tracePt t="36060" x="12130088" y="2609850"/>
          <p14:tracePt t="36066" x="12072938" y="2609850"/>
          <p14:tracePt t="36071" x="11979275" y="2609850"/>
          <p14:tracePt t="36108" x="11866563" y="2646363"/>
          <p14:tracePt t="36131" x="10928350" y="2909888"/>
          <p14:tracePt t="36135" x="10777538" y="3003550"/>
          <p14:tracePt t="36142" x="10571163" y="3078163"/>
          <p14:tracePt t="36150" x="10383838" y="3154363"/>
          <p14:tracePt t="36168" x="9988550" y="3397250"/>
          <p14:tracePt t="36185" x="9801225" y="3490913"/>
          <p14:tracePt t="36185" x="9613900" y="3641725"/>
          <p14:tracePt t="36200" x="9256713" y="3922713"/>
          <p14:tracePt t="36206" x="9105900" y="4054475"/>
          <p14:tracePt t="36215" x="8956675" y="4167188"/>
          <p14:tracePt t="36231" x="8731250" y="4448175"/>
          <p14:tracePt t="36247" x="8599488" y="4618038"/>
          <p14:tracePt t="36262" x="8505825" y="4768850"/>
          <p14:tracePt t="36278" x="8486775" y="4862513"/>
          <p14:tracePt t="36278" x="8467725" y="4899025"/>
          <p14:tracePt t="36294" x="8431213" y="4956175"/>
          <p14:tracePt t="36296" x="8431213" y="4992688"/>
          <p14:tracePt t="36309" x="8412163" y="5068888"/>
          <p14:tracePt t="36311" x="8412163" y="5124450"/>
          <p14:tracePt t="36325" x="8393113" y="5181600"/>
          <p14:tracePt t="36327" x="8374063" y="5256213"/>
          <p14:tracePt t="36340" x="8355013" y="5368925"/>
          <p14:tracePt t="36343" x="8335963" y="5462588"/>
          <p14:tracePt t="36356" x="8318500" y="5594350"/>
          <p14:tracePt t="36358" x="8318500" y="5688013"/>
          <p14:tracePt t="36372" x="8299450" y="5819775"/>
          <p14:tracePt t="36374" x="8299450" y="5932488"/>
          <p14:tracePt t="36387" x="8299450" y="6026150"/>
          <p14:tracePt t="36390" x="8299450" y="6100763"/>
          <p14:tracePt t="36407" x="8299450" y="6157913"/>
          <p14:tracePt t="36407" x="8299450" y="6213475"/>
          <p14:tracePt t="36420" x="8299450" y="6251575"/>
          <p14:tracePt t="36422" x="8299450" y="6307138"/>
          <p14:tracePt t="36436" x="8299450" y="6364288"/>
          <p14:tracePt t="36438" x="8299450" y="6419850"/>
          <p14:tracePt t="36452" x="8299450" y="6477000"/>
          <p14:tracePt t="36454" x="8299450" y="6551613"/>
          <p14:tracePt t="36468" x="8299450" y="6664325"/>
          <p14:tracePt t="36470" x="8299450" y="6796088"/>
          <p14:tracePt t="36483" x="8299450" y="6908800"/>
          <p14:tracePt t="36486" x="8299450" y="7038975"/>
          <p14:tracePt t="36499" x="8299450" y="7151688"/>
          <p14:tracePt t="36502" x="8299450" y="7245350"/>
          <p14:tracePt t="36515" x="8299450" y="7377113"/>
          <p14:tracePt t="36518" x="8299450" y="7434263"/>
          <p14:tracePt t="36531" x="8299450" y="7508875"/>
          <p14:tracePt t="36534" x="8299450" y="7564438"/>
          <p14:tracePt t="36542" x="8299450" y="7621588"/>
          <p14:tracePt t="36550" x="8299450" y="7659688"/>
          <p14:tracePt t="36562" x="8299450" y="7715250"/>
          <p14:tracePt t="36566" x="8299450" y="7770813"/>
          <p14:tracePt t="36579" x="8299450" y="7808913"/>
          <p14:tracePt t="36582" x="8299450" y="7866063"/>
          <p14:tracePt t="36595" x="8299450" y="7921625"/>
          <p14:tracePt t="36598" x="8318500" y="7996238"/>
          <p14:tracePt t="36611" x="8318500" y="8053388"/>
          <p14:tracePt t="36614" x="8318500" y="8108950"/>
          <p14:tracePt t="36628" x="8318500" y="8147050"/>
          <p14:tracePt t="36630" x="8318500" y="8185150"/>
          <p14:tracePt t="36644" x="8318500" y="8221663"/>
          <p14:tracePt t="36646" x="8318500" y="8259763"/>
          <p14:tracePt t="36659" x="8318500" y="8278813"/>
          <p14:tracePt t="36662" x="8335963" y="8297863"/>
          <p14:tracePt t="36675" x="8335963" y="8353425"/>
          <p14:tracePt t="36678" x="8335963" y="8372475"/>
          <p14:tracePt t="36694" x="8335963" y="8391525"/>
          <p14:tracePt t="36708" x="8335963" y="8410575"/>
          <p14:tracePt t="36710" x="8335963" y="8428038"/>
          <p14:tracePt t="36723" x="8335963" y="8447088"/>
          <p14:tracePt t="36726" x="8335963" y="8466138"/>
          <p14:tracePt t="36739" x="8335963" y="8485188"/>
          <p14:tracePt t="36742" x="8335963" y="8540750"/>
          <p14:tracePt t="36755" x="8355013" y="8578850"/>
          <p14:tracePt t="36758" x="8355013" y="8616950"/>
          <p14:tracePt t="36771" x="8355013" y="8653463"/>
          <p14:tracePt t="36774" x="8355013" y="8710613"/>
          <p14:tracePt t="36787" x="8393113" y="8766175"/>
          <p14:tracePt t="36790" x="8412163" y="8859838"/>
          <p14:tracePt t="36804" x="8448675" y="8936038"/>
          <p14:tracePt t="36806" x="8505825" y="9066213"/>
          <p14:tracePt t="36819" x="8543925" y="9161463"/>
          <p14:tracePt t="36822" x="8637588" y="9310688"/>
          <p14:tracePt t="36835" x="8712200" y="9480550"/>
          <p14:tracePt t="36838" x="8786813" y="9591675"/>
          <p14:tracePt t="36851" x="8863013" y="9723438"/>
          <p14:tracePt t="36854" x="8918575" y="9817100"/>
          <p14:tracePt t="36867" x="8956675" y="9874250"/>
          <p14:tracePt t="36870" x="8993188" y="9948863"/>
          <p14:tracePt t="36883" x="9031288" y="9986963"/>
          <p14:tracePt t="36886" x="9031288" y="10006013"/>
          <p14:tracePt t="36899" x="9031288" y="10023475"/>
          <p14:tracePt t="36934" x="9031288" y="10042525"/>
          <p14:tracePt t="36950" x="9031288" y="10061575"/>
          <p14:tracePt t="36966" x="9031288" y="10080625"/>
          <p14:tracePt t="36994" x="9031288" y="10099675"/>
          <p14:tracePt t="37014" x="9031288" y="10118725"/>
          <p14:tracePt t="37030" x="9031288" y="10136188"/>
          <p14:tracePt t="37042" x="9031288" y="10174288"/>
          <p14:tracePt t="37046" x="9031288" y="10193338"/>
          <p14:tracePt t="37057" x="9031288" y="10231438"/>
          <p14:tracePt t="37438" x="0" y="0"/>
        </p14:tracePtLst>
        <p14:tracePtLst>
          <p14:tracePt t="39616" x="5210175" y="9390063"/>
          <p14:tracePt t="39727" x="4262438" y="10042525"/>
          <p14:tracePt t="39735" x="4524375" y="9761538"/>
          <p14:tracePt t="39743" x="4862513" y="9291638"/>
          <p14:tracePt t="39776" x="6477000" y="6889750"/>
          <p14:tracePt t="39783" x="6797675" y="6381750"/>
          <p14:tracePt t="39792" x="7004050" y="5988050"/>
          <p14:tracePt t="39826" x="7416800" y="5162550"/>
          <p14:tracePt t="39844" x="7529513" y="4862513"/>
          <p14:tracePt t="39848" x="7529513" y="4786313"/>
          <p14:tracePt t="39854" x="7529513" y="4711700"/>
          <p14:tracePt t="39871" x="7529513" y="4598988"/>
          <p14:tracePt t="39886" x="7529513" y="4543425"/>
          <p14:tracePt t="39888" x="7529513" y="4524375"/>
          <p14:tracePt t="39902" x="7491413" y="4448175"/>
          <p14:tracePt t="39916" x="7472363" y="4411663"/>
          <p14:tracePt t="39919" x="7454900" y="4392613"/>
          <p14:tracePt t="39932" x="7454900" y="4354513"/>
          <p14:tracePt t="39934" x="7435850" y="4354513"/>
          <p14:tracePt t="39948" x="7435850" y="4337050"/>
          <p14:tracePt t="39950" x="7416800" y="4279900"/>
          <p14:tracePt t="39964" x="7397750" y="4241800"/>
          <p14:tracePt t="39966" x="7397750" y="4167188"/>
          <p14:tracePt t="39980" x="7378700" y="4035425"/>
          <p14:tracePt t="39982" x="7378700" y="3886200"/>
          <p14:tracePt t="39996" x="7378700" y="3716338"/>
          <p14:tracePt t="39998" x="7416800" y="3509963"/>
          <p14:tracePt t="40013" x="7491413" y="3284538"/>
          <p14:tracePt t="40014" x="7585075" y="2984500"/>
          <p14:tracePt t="40027" x="7716838" y="2609850"/>
          <p14:tracePt t="40030" x="7829550" y="2290763"/>
          <p14:tracePt t="40043" x="7980363" y="1952625"/>
          <p14:tracePt t="40046" x="8129588" y="1708150"/>
          <p14:tracePt t="40059" x="8261350" y="1463675"/>
          <p14:tracePt t="40062" x="8374063" y="1257300"/>
          <p14:tracePt t="40075" x="8505825" y="1108075"/>
          <p14:tracePt t="40078" x="8599488" y="938213"/>
          <p14:tracePt t="40091" x="8731250" y="806450"/>
          <p14:tracePt t="40094" x="8824913" y="657225"/>
          <p14:tracePt t="40107" x="8918575" y="544513"/>
          <p14:tracePt t="40110" x="8993188" y="450850"/>
          <p14:tracePt t="40123" x="9031288" y="393700"/>
          <p14:tracePt t="40126" x="9069388" y="357188"/>
          <p14:tracePt t="40139" x="9069388" y="338138"/>
          <p14:tracePt t="40247" x="9069388" y="374650"/>
          <p14:tracePt t="40286" x="9069388" y="469900"/>
          <p14:tracePt t="40295" x="9050338" y="487363"/>
          <p14:tracePt t="40303" x="9031288" y="506413"/>
          <p14:tracePt t="40336" x="8956675" y="657225"/>
          <p14:tracePt t="40369" x="8767763" y="1089025"/>
          <p14:tracePt t="40374" x="8712200" y="1238250"/>
          <p14:tracePt t="40382" x="8618538" y="1370013"/>
          <p14:tracePt t="40404" x="8505825" y="1689100"/>
          <p14:tracePt t="40423" x="8393113" y="2046288"/>
          <p14:tracePt t="40430" x="8374063" y="2120900"/>
          <p14:tracePt t="40439" x="8374063" y="2178050"/>
          <p14:tracePt t="40450" x="8374063" y="2214563"/>
          <p14:tracePt t="40465" x="8374063" y="2233613"/>
          <p14:tracePt t="40567" x="8374063" y="2252663"/>
          <p14:tracePt t="40575" x="8335963" y="2327275"/>
          <p14:tracePt t="40611" x="8280400" y="2516188"/>
          <p14:tracePt t="40639" x="8261350" y="2609850"/>
          <p14:tracePt t="40647" x="8261350" y="2627313"/>
          <p14:tracePt t="40775" x="8299450" y="2627313"/>
          <p14:tracePt t="40818" x="8486775" y="2627313"/>
          <p14:tracePt t="40823" x="8543925" y="2627313"/>
          <p14:tracePt t="40831" x="8618538" y="2627313"/>
          <p14:tracePt t="40870" x="8975725" y="2590800"/>
          <p14:tracePt t="40889" x="9182100" y="2571750"/>
          <p14:tracePt t="40894" x="9256713" y="2552700"/>
          <p14:tracePt t="40922" x="9424988" y="2533650"/>
          <p14:tracePt t="40937" x="9537700" y="2533650"/>
          <p14:tracePt t="40942" x="9613900" y="2533650"/>
          <p14:tracePt t="40959" x="9726613" y="2533650"/>
          <p14:tracePt t="40973" x="9782175" y="2533650"/>
          <p14:tracePt t="40975" x="9839325" y="2533650"/>
          <p14:tracePt t="40990" x="9875838" y="2533650"/>
          <p14:tracePt t="40991" x="9894888" y="2533650"/>
          <p14:tracePt t="41004" x="9932988" y="2533650"/>
          <p14:tracePt t="41006" x="9952038" y="2533650"/>
          <p14:tracePt t="41020" x="9969500" y="2533650"/>
          <p14:tracePt t="41022" x="9988550" y="2533650"/>
          <p14:tracePt t="41035" x="10045700" y="2533650"/>
          <p14:tracePt t="41038" x="10101263" y="2533650"/>
          <p14:tracePt t="41051" x="10177463" y="2533650"/>
          <p14:tracePt t="41054" x="10271125" y="2533650"/>
          <p14:tracePt t="41067" x="10345738" y="2533650"/>
          <p14:tracePt t="41070" x="10439400" y="2533650"/>
          <p14:tracePt t="41083" x="10533063" y="2516188"/>
          <p14:tracePt t="41099" x="10645775" y="2497138"/>
          <p14:tracePt t="41102" x="10664825" y="2497138"/>
          <p14:tracePt t="41114" x="10702925" y="2497138"/>
          <p14:tracePt t="41118" x="10739438" y="2478088"/>
          <p14:tracePt t="41130" x="10777538" y="2478088"/>
          <p14:tracePt t="41146" x="10796588" y="2478088"/>
          <p14:tracePt t="41150" x="10833100" y="2478088"/>
          <p14:tracePt t="41166" x="10852150" y="2478088"/>
          <p14:tracePt t="41182" x="10871200" y="2478088"/>
          <p14:tracePt t="41319" x="10852150" y="2478088"/>
          <p14:tracePt t="41353" x="10796588" y="2497138"/>
          <p14:tracePt t="41356" x="10571163" y="2552700"/>
          <p14:tracePt t="41359" x="10439400" y="2571750"/>
          <p14:tracePt t="41367" x="10345738" y="2590800"/>
          <p14:tracePt t="41411" x="10007600" y="2609850"/>
          <p14:tracePt t="41413" x="9801225" y="2609850"/>
          <p14:tracePt t="41414" x="9707563" y="2609850"/>
          <p14:tracePt t="41422" x="9613900" y="2609850"/>
          <p14:tracePt t="41430" x="9556750" y="2609850"/>
          <p14:tracePt t="41449" x="9482138" y="2609850"/>
          <p14:tracePt t="41455" x="9463088" y="2609850"/>
          <p14:tracePt t="41466" x="9424988" y="2609850"/>
          <p14:tracePt t="41481" x="9388475" y="2609850"/>
          <p14:tracePt t="41482" x="9369425" y="2609850"/>
          <p14:tracePt t="41497" x="9350375" y="2609850"/>
          <p14:tracePt t="41498" x="9331325" y="2609850"/>
          <p14:tracePt t="41503" x="9294813" y="2609850"/>
          <p14:tracePt t="41512" x="9275763" y="2609850"/>
          <p14:tracePt t="41518" x="9256713" y="2609850"/>
          <p14:tracePt t="41543" x="9237663" y="2609850"/>
          <p14:tracePt t="41559" x="9218613" y="2609850"/>
          <p14:tracePt t="41574" x="9199563" y="2609850"/>
          <p14:tracePt t="41590" x="9182100" y="2609850"/>
          <p14:tracePt t="41606" x="9163050" y="2609850"/>
          <p14:tracePt t="41621" x="9144000" y="2627313"/>
          <p14:tracePt t="41624" x="9124950" y="2627313"/>
          <p14:tracePt t="41735" x="9144000" y="2627313"/>
          <p14:tracePt t="41743" x="9199563" y="2627313"/>
          <p14:tracePt t="41751" x="9256713" y="2627313"/>
          <p14:tracePt t="41785" x="9744075" y="2609850"/>
          <p14:tracePt t="41814" x="10158413" y="2552700"/>
          <p14:tracePt t="41822" x="10194925" y="2533650"/>
          <p14:tracePt t="41910" x="10194925" y="2552700"/>
          <p14:tracePt t="41925" x="10139363" y="2571750"/>
          <p14:tracePt t="41928" x="10064750" y="2646363"/>
          <p14:tracePt t="41942" x="9952038" y="2703513"/>
          <p14:tracePt t="41944" x="9820275" y="2778125"/>
          <p14:tracePt t="41956" x="9613900" y="2890838"/>
          <p14:tracePt t="41958" x="9407525" y="2984500"/>
          <p14:tracePt t="41972" x="9124950" y="3116263"/>
          <p14:tracePt t="41974" x="8750300" y="3284538"/>
          <p14:tracePt t="41988" x="8318500" y="3454400"/>
          <p14:tracePt t="41990" x="7810500" y="3641725"/>
          <p14:tracePt t="42004" x="7323138" y="3810000"/>
          <p14:tracePt t="42006" x="6797675" y="4035425"/>
          <p14:tracePt t="42023" x="6365875" y="4241800"/>
          <p14:tracePt t="42023" x="5932488" y="4448175"/>
          <p14:tracePt t="42036" x="5632450" y="4618038"/>
          <p14:tracePt t="42039" x="5294313" y="4805363"/>
          <p14:tracePt t="42052" x="5051425" y="4937125"/>
          <p14:tracePt t="42055" x="4862513" y="5030788"/>
          <p14:tracePt t="42068" x="4694238" y="5143500"/>
          <p14:tracePt t="42071" x="4600575" y="5218113"/>
          <p14:tracePt t="42084" x="4524375" y="5275263"/>
          <p14:tracePt t="42086" x="4430713" y="5330825"/>
          <p14:tracePt t="42100" x="4375150" y="5387975"/>
          <p14:tracePt t="42102" x="4337050" y="5407025"/>
          <p14:tracePt t="42116" x="4318000" y="5443538"/>
          <p14:tracePt t="42118" x="4300538" y="5443538"/>
          <p14:tracePt t="42132" x="4300538" y="5462588"/>
          <p14:tracePt t="42148" x="4281488" y="5462588"/>
          <p14:tracePt t="42164" x="4281488" y="5481638"/>
          <p14:tracePt t="42166" x="4262438" y="5500688"/>
          <p14:tracePt t="42567" x="4318000" y="5500688"/>
          <p14:tracePt t="42575" x="4375150" y="5500688"/>
          <p14:tracePt t="42583" x="4430713" y="5500688"/>
          <p14:tracePt t="42613" x="4732338" y="5443538"/>
          <p14:tracePt t="42637" x="5087938" y="5368925"/>
          <p14:tracePt t="42639" x="5200650" y="5349875"/>
          <p14:tracePt t="42646" x="5294313" y="5349875"/>
          <p14:tracePt t="42662" x="5500688" y="5311775"/>
          <p14:tracePt t="42679" x="5632450" y="5294313"/>
          <p14:tracePt t="42679" x="5726113" y="5275263"/>
          <p14:tracePt t="42693" x="5821363" y="5256213"/>
          <p14:tracePt t="42696" x="5932488" y="5218113"/>
          <p14:tracePt t="42708" x="6008688" y="5199063"/>
          <p14:tracePt t="42710" x="6102350" y="5181600"/>
          <p14:tracePt t="42723" x="6176963" y="5162550"/>
          <p14:tracePt t="42726" x="6289675" y="5143500"/>
          <p14:tracePt t="42739" x="6365875" y="5105400"/>
          <p14:tracePt t="42742" x="6440488" y="5068888"/>
          <p14:tracePt t="42755" x="6515100" y="5049838"/>
          <p14:tracePt t="42758" x="6608763" y="5049838"/>
          <p14:tracePt t="42771" x="6702425" y="5011738"/>
          <p14:tracePt t="42774" x="6815138" y="4992688"/>
          <p14:tracePt t="42787" x="6872288" y="4992688"/>
          <p14:tracePt t="42790" x="6946900" y="4956175"/>
          <p14:tracePt t="42803" x="7004050" y="4956175"/>
          <p14:tracePt t="42806" x="7059613" y="4937125"/>
          <p14:tracePt t="42819" x="7078663" y="4937125"/>
          <p14:tracePt t="42822" x="7097713" y="4937125"/>
          <p14:tracePt t="42894" x="7097713" y="4918075"/>
          <p14:tracePt t="43431" x="7153275" y="4918075"/>
          <p14:tracePt t="43439" x="7229475" y="4937125"/>
          <p14:tracePt t="43447" x="7323138" y="4956175"/>
          <p14:tracePt t="43500" x="7942263" y="5143500"/>
          <p14:tracePt t="43500" x="8299450" y="5311775"/>
          <p14:tracePt t="43504" x="8505825" y="5387975"/>
          <p14:tracePt t="43510" x="8731250" y="5500688"/>
          <p14:tracePt t="43524" x="8899525" y="5575300"/>
          <p14:tracePt t="43527" x="9088438" y="5649913"/>
          <p14:tracePt t="43541" x="9237663" y="5726113"/>
          <p14:tracePt t="43542" x="9407525" y="5781675"/>
          <p14:tracePt t="43554" x="9556750" y="5838825"/>
          <p14:tracePt t="43558" x="9726613" y="5894388"/>
          <p14:tracePt t="43570" x="9820275" y="5932488"/>
          <p14:tracePt t="43574" x="9969500" y="5988050"/>
          <p14:tracePt t="43585" x="10045700" y="6026150"/>
          <p14:tracePt t="43590" x="10101263" y="6045200"/>
          <p14:tracePt t="43601" x="10158413" y="6062663"/>
          <p14:tracePt t="43606" x="10213975" y="6062663"/>
          <p14:tracePt t="43618" x="10213975" y="6081713"/>
          <p14:tracePt t="43633" x="10233025" y="6081713"/>
          <p14:tracePt t="44279" x="10326688" y="6100763"/>
          <p14:tracePt t="44287" x="10439400" y="6157913"/>
          <p14:tracePt t="44295" x="10609263" y="6213475"/>
          <p14:tracePt t="44330" x="11641138" y="6532563"/>
          <p14:tracePt t="44359" x="12561888" y="6738938"/>
          <p14:tracePt t="44367" x="12711113" y="6777038"/>
          <p14:tracePt t="44375" x="12768263" y="6796088"/>
          <p14:tracePt t="44402" x="12804775" y="6813550"/>
          <p14:tracePt t="44775" x="12823825" y="6832600"/>
          <p14:tracePt t="44783" x="12842875" y="6851650"/>
          <p14:tracePt t="44792" x="12880975" y="6851650"/>
          <p14:tracePt t="44828" x="12993688" y="6908800"/>
          <p14:tracePt t="44846" x="13068300" y="6926263"/>
          <p14:tracePt t="44894" x="13087350" y="6945313"/>
          <p14:tracePt t="45103" x="13161963" y="6945313"/>
          <p14:tracePt t="45140" x="13650913" y="6908800"/>
          <p14:tracePt t="45146" x="13857288" y="6870700"/>
          <p14:tracePt t="45151" x="14082713" y="6832600"/>
          <p14:tracePt t="45213" x="15659100" y="6345238"/>
          <p14:tracePt t="45214" x="15790863" y="6251575"/>
          <p14:tracePt t="45222" x="15846425" y="6175375"/>
          <p14:tracePt t="45230" x="15941675" y="6100763"/>
          <p14:tracePt t="45249" x="15978188" y="6045200"/>
          <p14:tracePt t="45254" x="16016288" y="6007100"/>
          <p14:tracePt t="45266" x="16016288" y="5988050"/>
          <p14:tracePt t="45281" x="16035338" y="5969000"/>
          <p14:tracePt t="45284" x="16035338" y="5949950"/>
          <p14:tracePt t="45297" x="16035338" y="5932488"/>
          <p14:tracePt t="45302" x="16035338" y="5913438"/>
          <p14:tracePt t="45311" x="16054388" y="5913438"/>
          <p14:tracePt t="45327" x="16054388" y="5894388"/>
          <p14:tracePt t="45390" x="16054388" y="5875338"/>
          <p14:tracePt t="45575" x="16071850" y="5856288"/>
          <p14:tracePt t="45583" x="16071850" y="5838825"/>
          <p14:tracePt t="45617" x="16165513" y="5762625"/>
          <p14:tracePt t="45623" x="16184563" y="5726113"/>
          <p14:tracePt t="45631" x="16203613" y="5707063"/>
          <p14:tracePt t="45667" x="16316325" y="5594350"/>
          <p14:tracePt t="45688" x="16335375" y="5575300"/>
          <p14:tracePt t="92799" x="16316325" y="5575300"/>
          <p14:tracePt t="92807" x="16278225" y="5556250"/>
          <p14:tracePt t="92815" x="16184563" y="5481638"/>
          <p14:tracePt t="92877" x="15922625" y="5294313"/>
          <p14:tracePt t="93303" x="15903575" y="5294313"/>
          <p14:tracePt t="93311" x="15846425" y="5294313"/>
          <p14:tracePt t="93319" x="15828963" y="5311775"/>
          <p14:tracePt t="93399" x="15865475" y="5311775"/>
          <p14:tracePt t="93406" x="15903575" y="5311775"/>
          <p14:tracePt t="93414" x="15941675" y="5294313"/>
          <p14:tracePt t="93428" x="15997238" y="5294313"/>
          <p14:tracePt t="93430" x="16071850" y="5294313"/>
          <p14:tracePt t="93445" x="16203613" y="5330825"/>
          <p14:tracePt t="93447" x="16373475" y="5387975"/>
          <p14:tracePt t="93461" x="16560800" y="5443538"/>
          <p14:tracePt t="93464" x="16822738" y="5518150"/>
          <p14:tracePt t="93476" x="17048163" y="5594350"/>
          <p14:tracePt t="93478" x="17311688" y="5649913"/>
          <p14:tracePt t="93491" x="17537113" y="5668963"/>
          <p14:tracePt t="93494" x="17781588" y="5726113"/>
          <p14:tracePt t="93509" x="18100675" y="5762625"/>
        </p14:tracePtLst>
      </p14:laserTraceLst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2" y="-1235382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aphicFrame>
        <p:nvGraphicFramePr>
          <p:cNvPr id="27" name="Chart 26">
            <a:extLst>
              <a:ext uri="{FF2B5EF4-FFF2-40B4-BE49-F238E27FC236}">
                <a16:creationId xmlns:a16="http://schemas.microsoft.com/office/drawing/2014/main" id="{1B350E1F-EBFE-4C87-A4AB-26AB83FEB56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311089"/>
              </p:ext>
            </p:extLst>
          </p:nvPr>
        </p:nvGraphicFramePr>
        <p:xfrm>
          <a:off x="2386481" y="1231450"/>
          <a:ext cx="15523045" cy="769525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8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F3BB986E-56BB-4362-9683-817A3C66A9C6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2167099" y="9836819"/>
              <a:ext cx="2" cy="2"/>
            </p14:xfrm>
          </p:contentPart>
        </mc:Choice>
        <mc:Fallback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F3BB986E-56BB-4362-9683-817A3C66A9C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2167099" y="9836819"/>
                <a:ext cx="2" cy="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538516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113820"/>
    </mc:Choice>
    <mc:Fallback>
      <p:transition advTm="1138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32" x="17067213" y="5311775"/>
          <p14:tracePt t="166" x="14270038" y="5518150"/>
          <p14:tracePt t="172" x="13838238" y="5575300"/>
          <p14:tracePt t="180" x="13462000" y="5594350"/>
          <p14:tracePt t="237" x="12466638" y="5726113"/>
          <p14:tracePt t="244" x="12411075" y="5726113"/>
          <p14:tracePt t="261" x="12372975" y="5726113"/>
          <p14:tracePt t="276" x="12298363" y="5726113"/>
          <p14:tracePt t="290" x="12223750" y="5726113"/>
          <p14:tracePt t="292" x="12166600" y="5726113"/>
          <p14:tracePt t="306" x="12072938" y="5726113"/>
          <p14:tracePt t="308" x="11979275" y="5726113"/>
          <p14:tracePt t="321" x="11866563" y="5707063"/>
          <p14:tracePt t="323" x="11734800" y="5707063"/>
          <p14:tracePt t="337" x="11622088" y="5688013"/>
          <p14:tracePt t="340" x="11453813" y="5668963"/>
          <p14:tracePt t="353" x="11303000" y="5649913"/>
          <p14:tracePt t="356" x="11115675" y="5630863"/>
          <p14:tracePt t="369" x="10852150" y="5575300"/>
          <p14:tracePt t="372" x="10533063" y="5556250"/>
          <p14:tracePt t="385" x="10233025" y="5481638"/>
          <p14:tracePt t="388" x="9932988" y="5407025"/>
          <p14:tracePt t="401" x="9613900" y="5368925"/>
          <p14:tracePt t="404" x="9350375" y="5330825"/>
          <p14:tracePt t="417" x="9144000" y="5256213"/>
          <p14:tracePt t="420" x="8937625" y="5237163"/>
          <p14:tracePt t="433" x="8786813" y="5199063"/>
          <p14:tracePt t="436" x="8712200" y="5181600"/>
          <p14:tracePt t="449" x="8637588" y="5162550"/>
          <p14:tracePt t="452" x="8580438" y="5162550"/>
          <p14:tracePt t="465" x="8561388" y="5124450"/>
          <p14:tracePt t="468" x="8524875" y="5124450"/>
          <p14:tracePt t="480" x="8486775" y="5087938"/>
          <p14:tracePt t="483" x="8448675" y="5068888"/>
          <p14:tracePt t="497" x="8431213" y="5030788"/>
          <p14:tracePt t="500" x="8374063" y="5011738"/>
          <p14:tracePt t="512" x="8318500" y="4956175"/>
          <p14:tracePt t="516" x="8280400" y="4937125"/>
          <p14:tracePt t="528" x="8242300" y="4899025"/>
          <p14:tracePt t="531" x="8167688" y="4862513"/>
          <p14:tracePt t="544" x="8129588" y="4843463"/>
          <p14:tracePt t="548" x="8074025" y="4805363"/>
          <p14:tracePt t="561" x="8035925" y="4805363"/>
          <p14:tracePt t="564" x="7999413" y="4786313"/>
          <p14:tracePt t="577" x="7942263" y="4749800"/>
          <p14:tracePt t="580" x="7904163" y="4749800"/>
          <p14:tracePt t="592" x="7829550" y="4749800"/>
          <p14:tracePt t="595" x="7773988" y="4730750"/>
          <p14:tracePt t="609" x="7661275" y="4711700"/>
          <p14:tracePt t="611" x="7510463" y="4711700"/>
          <p14:tracePt t="624" x="7378700" y="4711700"/>
          <p14:tracePt t="627" x="7229475" y="4692650"/>
          <p14:tracePt t="640" x="7059613" y="4692650"/>
          <p14:tracePt t="643" x="6891338" y="4692650"/>
          <p14:tracePt t="656" x="6702425" y="4673600"/>
          <p14:tracePt t="660" x="6553200" y="4673600"/>
          <p14:tracePt t="673" x="6383338" y="4673600"/>
          <p14:tracePt t="675" x="6215063" y="4673600"/>
          <p14:tracePt t="688" x="6045200" y="4673600"/>
          <p14:tracePt t="691" x="5895975" y="4656138"/>
          <p14:tracePt t="705" x="5745163" y="4656138"/>
          <p14:tracePt t="708" x="5613400" y="4637088"/>
          <p14:tracePt t="720" x="5538788" y="4637088"/>
          <p14:tracePt t="723" x="5445125" y="4618038"/>
          <p14:tracePt t="737" x="5351463" y="4598988"/>
          <p14:tracePt t="740" x="5276850" y="4579938"/>
          <p14:tracePt t="753" x="5219700" y="4560888"/>
          <p14:tracePt t="756" x="5126038" y="4543425"/>
          <p14:tracePt t="768" x="5068888" y="4524375"/>
          <p14:tracePt t="772" x="5013325" y="4467225"/>
          <p14:tracePt t="786" x="4956175" y="4448175"/>
          <p14:tracePt t="787" x="4862513" y="4392613"/>
          <p14:tracePt t="800" x="4787900" y="4337050"/>
          <p14:tracePt t="804" x="4732338" y="4298950"/>
          <p14:tracePt t="816" x="4675188" y="4224338"/>
          <p14:tracePt t="820" x="4619625" y="4148138"/>
          <p14:tracePt t="833" x="4543425" y="4073525"/>
          <p14:tracePt t="836" x="4468813" y="3998913"/>
          <p14:tracePt t="848" x="4411663" y="3922713"/>
          <p14:tracePt t="852" x="4375150" y="3905250"/>
          <p14:tracePt t="864" x="4318000" y="3867150"/>
          <p14:tracePt t="867" x="4281488" y="3810000"/>
          <p14:tracePt t="880" x="4243388" y="3773488"/>
          <p14:tracePt t="883" x="4224338" y="3735388"/>
          <p14:tracePt t="896" x="4168775" y="3660775"/>
          <p14:tracePt t="899" x="4149725" y="3603625"/>
          <p14:tracePt t="907" x="4130675" y="3548063"/>
          <p14:tracePt t="915" x="4111625" y="3509963"/>
          <p14:tracePt t="929" x="4092575" y="3454400"/>
          <p14:tracePt t="932" x="4092575" y="3416300"/>
          <p14:tracePt t="945" x="4075113" y="3378200"/>
          <p14:tracePt t="948" x="4075113" y="3360738"/>
          <p14:tracePt t="960" x="4075113" y="3341688"/>
          <p14:tracePt t="964" x="4056063" y="3322638"/>
          <p14:tracePt t="992" x="4056063" y="3303588"/>
          <p14:tracePt t="995" x="4056063" y="3284538"/>
          <p14:tracePt t="1012" x="4037013" y="3284538"/>
          <p14:tracePt t="1025" x="4017963" y="3267075"/>
          <p14:tracePt t="1028" x="4017963" y="3248025"/>
          <p14:tracePt t="1040" x="4017963" y="3228975"/>
          <p14:tracePt t="1044" x="3998913" y="3190875"/>
          <p14:tracePt t="1057" x="3979863" y="3171825"/>
          <p14:tracePt t="1060" x="3962400" y="3135313"/>
          <p14:tracePt t="1072" x="3943350" y="3097213"/>
          <p14:tracePt t="1076" x="3943350" y="3078163"/>
          <p14:tracePt t="1088" x="3905250" y="3059113"/>
          <p14:tracePt t="1092" x="3886200" y="3003550"/>
          <p14:tracePt t="1107" x="3867150" y="2984500"/>
          <p14:tracePt t="1107" x="3849688" y="2965450"/>
          <p14:tracePt t="1120" x="3830638" y="2946400"/>
          <p14:tracePt t="1124" x="3811588" y="2928938"/>
          <p14:tracePt t="1372" x="3830638" y="2946400"/>
          <p14:tracePt t="1388" x="3830638" y="2965450"/>
          <p14:tracePt t="1425" x="3849688" y="2984500"/>
          <p14:tracePt t="1430" x="3849688" y="3003550"/>
          <p14:tracePt t="1489" x="3867150" y="3078163"/>
          <p14:tracePt t="1492" x="3886200" y="3135313"/>
          <p14:tracePt t="1500" x="3886200" y="3171825"/>
          <p14:tracePt t="1514" x="3886200" y="3209925"/>
          <p14:tracePt t="1516" x="3886200" y="3267075"/>
          <p14:tracePt t="1532" x="3886200" y="3378200"/>
          <p14:tracePt t="1547" x="3886200" y="3454400"/>
          <p14:tracePt t="1548" x="3886200" y="3548063"/>
          <p14:tracePt t="1560" x="3886200" y="3641725"/>
          <p14:tracePt t="1564" x="3886200" y="3735388"/>
          <p14:tracePt t="1575" x="3886200" y="3829050"/>
          <p14:tracePt t="1580" x="3886200" y="3941763"/>
          <p14:tracePt t="1590" x="3867150" y="4073525"/>
          <p14:tracePt t="1596" x="3867150" y="4186238"/>
          <p14:tracePt t="1606" x="3867150" y="4318000"/>
          <p14:tracePt t="1621" x="3867150" y="4598988"/>
          <p14:tracePt t="1638" x="3867150" y="4918075"/>
          <p14:tracePt t="1645" x="3849688" y="5105400"/>
          <p14:tracePt t="1654" x="3849688" y="5275263"/>
          <p14:tracePt t="1660" x="3830638" y="5443538"/>
          <p14:tracePt t="1670" x="3830638" y="5630863"/>
          <p14:tracePt t="1676" x="3811588" y="5800725"/>
          <p14:tracePt t="1686" x="3773488" y="5969000"/>
          <p14:tracePt t="1702" x="3756025" y="6213475"/>
          <p14:tracePt t="1708" x="3736975" y="6326188"/>
          <p14:tracePt t="1718" x="3717925" y="6419850"/>
          <p14:tracePt t="1724" x="3717925" y="6532563"/>
          <p14:tracePt t="1734" x="3717925" y="6626225"/>
          <p14:tracePt t="1749" x="3717925" y="6851650"/>
          <p14:tracePt t="1765" x="3736975" y="7096125"/>
          <p14:tracePt t="1780" x="3756025" y="7245350"/>
          <p14:tracePt t="1796" x="3773488" y="7377113"/>
          <p14:tracePt t="1812" x="3792538" y="7508875"/>
          <p14:tracePt t="1827" x="3811588" y="7640638"/>
          <p14:tracePt t="1843" x="3830638" y="7696200"/>
          <p14:tracePt t="1843" x="3830638" y="7753350"/>
          <p14:tracePt t="1859" x="3849688" y="7770813"/>
          <p14:tracePt t="1861" x="3867150" y="7827963"/>
          <p14:tracePt t="1874" x="3886200" y="7883525"/>
          <p14:tracePt t="1877" x="3886200" y="7940675"/>
          <p14:tracePt t="1890" x="3924300" y="8015288"/>
          <p14:tracePt t="1893" x="3962400" y="8072438"/>
          <p14:tracePt t="1907" x="3979863" y="8166100"/>
          <p14:tracePt t="1909" x="3998913" y="8240713"/>
          <p14:tracePt t="1922" x="4037013" y="8297863"/>
          <p14:tracePt t="1924" x="4075113" y="8353425"/>
          <p14:tracePt t="1938" x="4092575" y="8428038"/>
          <p14:tracePt t="1940" x="4130675" y="8485188"/>
          <p14:tracePt t="1954" x="4149725" y="8521700"/>
          <p14:tracePt t="1956" x="4149725" y="8559800"/>
          <p14:tracePt t="1970" x="4187825" y="8597900"/>
          <p14:tracePt t="1973" x="4187825" y="8616950"/>
          <p14:tracePt t="1986" x="4187825" y="8634413"/>
          <p14:tracePt t="1988" x="4205288" y="8634413"/>
          <p14:tracePt t="2002" x="4224338" y="8672513"/>
          <p14:tracePt t="2018" x="4243388" y="8672513"/>
          <p14:tracePt t="2020" x="4243388" y="8691563"/>
          <p14:tracePt t="2034" x="4262438" y="8691563"/>
          <p14:tracePt t="2036" x="4300538" y="8710613"/>
          <p14:tracePt t="2049" x="4337050" y="8729663"/>
          <p14:tracePt t="2052" x="4411663" y="8747125"/>
          <p14:tracePt t="2065" x="4562475" y="8766175"/>
          <p14:tracePt t="2067" x="4675188" y="8766175"/>
          <p14:tracePt t="2083" x="4843463" y="8804275"/>
          <p14:tracePt t="2083" x="5032375" y="8804275"/>
          <p14:tracePt t="2097" x="5200650" y="8804275"/>
          <p14:tracePt t="2100" x="5407025" y="8804275"/>
          <p14:tracePt t="2112" x="5576888" y="8785225"/>
          <p14:tracePt t="2115" x="5745163" y="8785225"/>
          <p14:tracePt t="2129" x="5932488" y="8766175"/>
          <p14:tracePt t="2131" x="6064250" y="8766175"/>
          <p14:tracePt t="2144" x="6176963" y="8766175"/>
          <p14:tracePt t="2147" x="6270625" y="8766175"/>
          <p14:tracePt t="2161" x="6365875" y="8766175"/>
          <p14:tracePt t="2163" x="6440488" y="8747125"/>
          <p14:tracePt t="2176" x="6496050" y="8729663"/>
          <p14:tracePt t="2180" x="6534150" y="8729663"/>
          <p14:tracePt t="2193" x="6553200" y="8710613"/>
          <p14:tracePt t="2196" x="6572250" y="8710613"/>
          <p14:tracePt t="2208" x="6589713" y="8710613"/>
          <p14:tracePt t="2211" x="6608763" y="8710613"/>
          <p14:tracePt t="2225" x="6627813" y="8691563"/>
          <p14:tracePt t="2227" x="6646863" y="8672513"/>
          <p14:tracePt t="2241" x="6684963" y="8672513"/>
          <p14:tracePt t="2244" x="6702425" y="8672513"/>
          <p14:tracePt t="2257" x="6721475" y="8653463"/>
          <p14:tracePt t="2260" x="6740525" y="8653463"/>
          <p14:tracePt t="2273" x="6759575" y="8616950"/>
          <p14:tracePt t="2276" x="6778625" y="8616950"/>
          <p14:tracePt t="2288" x="6778625" y="8597900"/>
          <p14:tracePt t="2291" x="6797675" y="8597900"/>
          <p14:tracePt t="2305" x="6797675" y="8578850"/>
          <p14:tracePt t="2307" x="6815138" y="8559800"/>
          <p14:tracePt t="2321" x="6853238" y="8466138"/>
          <p14:tracePt t="2323" x="6946900" y="8334375"/>
          <p14:tracePt t="2336" x="7040563" y="8185150"/>
          <p14:tracePt t="2340" x="7153275" y="7940675"/>
          <p14:tracePt t="2353" x="7246938" y="7734300"/>
          <p14:tracePt t="2356" x="7359650" y="7527925"/>
          <p14:tracePt t="2369" x="7435850" y="7302500"/>
          <p14:tracePt t="2372" x="7491413" y="7096125"/>
          <p14:tracePt t="2385" x="7585075" y="6870700"/>
          <p14:tracePt t="2388" x="7623175" y="6626225"/>
          <p14:tracePt t="2401" x="7697788" y="6381750"/>
          <p14:tracePt t="2403" x="7735888" y="6100763"/>
          <p14:tracePt t="2417" x="7735888" y="5856288"/>
          <p14:tracePt t="2420" x="7735888" y="5630863"/>
          <p14:tracePt t="2433" x="7735888" y="5424488"/>
          <p14:tracePt t="2435" x="7735888" y="5218113"/>
          <p14:tracePt t="2449" x="7716838" y="5049838"/>
          <p14:tracePt t="2451" x="7678738" y="4862513"/>
          <p14:tracePt t="2464" x="7623175" y="4692650"/>
          <p14:tracePt t="2468" x="7604125" y="4505325"/>
          <p14:tracePt t="2480" x="7566025" y="4354513"/>
          <p14:tracePt t="2483" x="7548563" y="4186238"/>
          <p14:tracePt t="2496" x="7529513" y="3998913"/>
          <p14:tracePt t="2499" x="7510463" y="3829050"/>
          <p14:tracePt t="2513" x="7472363" y="3660775"/>
          <p14:tracePt t="2516" x="7454900" y="3509963"/>
          <p14:tracePt t="2531" x="7435850" y="3378200"/>
          <p14:tracePt t="2531" x="7416800" y="3303588"/>
          <p14:tracePt t="2545" x="7378700" y="3171825"/>
          <p14:tracePt t="2548" x="7359650" y="3059113"/>
          <p14:tracePt t="2561" x="7342188" y="2984500"/>
          <p14:tracePt t="2564" x="7342188" y="2909888"/>
          <p14:tracePt t="2577" x="7304088" y="2816225"/>
          <p14:tracePt t="2580" x="7265988" y="2740025"/>
          <p14:tracePt t="2593" x="7229475" y="2684463"/>
          <p14:tracePt t="2596" x="7210425" y="2646363"/>
          <p14:tracePt t="2609" x="7191375" y="2627313"/>
          <p14:tracePt t="2612" x="7153275" y="2590800"/>
          <p14:tracePt t="2625" x="7134225" y="2552700"/>
          <p14:tracePt t="2628" x="7097713" y="2516188"/>
          <p14:tracePt t="2641" x="7059613" y="2459038"/>
          <p14:tracePt t="2644" x="7021513" y="2384425"/>
          <p14:tracePt t="2657" x="6946900" y="2327275"/>
          <p14:tracePt t="2660" x="6891338" y="2271713"/>
          <p14:tracePt t="2673" x="6853238" y="2233613"/>
          <p14:tracePt t="2676" x="6797675" y="2178050"/>
          <p14:tracePt t="2689" x="6759575" y="2139950"/>
          <p14:tracePt t="2692" x="6721475" y="2120900"/>
          <p14:tracePt t="2707" x="6665913" y="2065338"/>
          <p14:tracePt t="2707" x="6608763" y="2027238"/>
          <p14:tracePt t="2721" x="6572250" y="1989138"/>
          <p14:tracePt t="2724" x="6515100" y="1971675"/>
          <p14:tracePt t="2737" x="6459538" y="1933575"/>
          <p14:tracePt t="2740" x="6421438" y="1914525"/>
          <p14:tracePt t="2753" x="6365875" y="1914525"/>
          <p14:tracePt t="2756" x="6327775" y="1895475"/>
          <p14:tracePt t="2769" x="6270625" y="1876425"/>
          <p14:tracePt t="2772" x="6234113" y="1876425"/>
          <p14:tracePt t="2787" x="6157913" y="1876425"/>
          <p14:tracePt t="2788" x="6121400" y="1876425"/>
          <p14:tracePt t="2801" x="6083300" y="1858963"/>
          <p14:tracePt t="2804" x="6027738" y="1858963"/>
          <p14:tracePt t="2818" x="5970588" y="1858963"/>
          <p14:tracePt t="2819" x="5895975" y="1858963"/>
          <p14:tracePt t="2833" x="5821363" y="1858963"/>
          <p14:tracePt t="2835" x="5726113" y="1858963"/>
          <p14:tracePt t="2849" x="5613400" y="1858963"/>
          <p14:tracePt t="2851" x="5500688" y="1876425"/>
          <p14:tracePt t="2865" x="5407025" y="1895475"/>
          <p14:tracePt t="2867" x="5276850" y="1933575"/>
          <p14:tracePt t="2880" x="5145088" y="1933575"/>
          <p14:tracePt t="2884" x="5068888" y="1952625"/>
          <p14:tracePt t="2896" x="4938713" y="1989138"/>
          <p14:tracePt t="2900" x="4826000" y="2008188"/>
          <p14:tracePt t="2907" x="4713288" y="2027238"/>
          <p14:tracePt t="2915" x="4637088" y="2046288"/>
          <p14:tracePt t="2928" x="4562475" y="2065338"/>
          <p14:tracePt t="2932" x="4506913" y="2065338"/>
          <p14:tracePt t="2944" x="4449763" y="2084388"/>
          <p14:tracePt t="2948" x="4394200" y="2084388"/>
          <p14:tracePt t="2960" x="4337050" y="2084388"/>
          <p14:tracePt t="2964" x="4300538" y="2101850"/>
          <p14:tracePt t="2976" x="4262438" y="2101850"/>
          <p14:tracePt t="2979" x="4224338" y="2101850"/>
          <p14:tracePt t="2991" x="4187825" y="2101850"/>
          <p14:tracePt t="2996" x="4130675" y="2120900"/>
          <p14:tracePt t="3008" x="4075113" y="2139950"/>
          <p14:tracePt t="3012" x="4017963" y="2139950"/>
          <p14:tracePt t="3023" x="3924300" y="2178050"/>
          <p14:tracePt t="3028" x="3867150" y="2197100"/>
          <p14:tracePt t="3039" x="3830638" y="2214563"/>
          <p14:tracePt t="3044" x="3792538" y="2233613"/>
          <p14:tracePt t="3055" x="3773488" y="2252663"/>
          <p14:tracePt t="3060" x="3756025" y="2252663"/>
          <p14:tracePt t="3071" x="3756025" y="2271713"/>
          <p14:tracePt t="3087" x="3736975" y="2308225"/>
          <p14:tracePt t="3091" x="3736975" y="2365375"/>
          <p14:tracePt t="3103" x="3792538" y="2533650"/>
          <p14:tracePt t="3108" x="3924300" y="2740025"/>
          <p14:tracePt t="3122" x="4149725" y="3097213"/>
          <p14:tracePt t="3123" x="4375150" y="3490913"/>
          <p14:tracePt t="3137" x="4694238" y="3998913"/>
          <p14:tracePt t="3139" x="5013325" y="4505325"/>
          <p14:tracePt t="3154" x="5294313" y="5049838"/>
          <p14:tracePt t="3155" x="5595938" y="5594350"/>
          <p14:tracePt t="3168" x="5876925" y="6138863"/>
          <p14:tracePt t="3172" x="6157913" y="6683375"/>
          <p14:tracePt t="3183" x="6496050" y="7283450"/>
          <p14:tracePt t="3188" x="6797675" y="7921625"/>
          <p14:tracePt t="3201" x="7040563" y="8447088"/>
          <p14:tracePt t="3204" x="7304088" y="8991600"/>
          <p14:tracePt t="3215" x="7510463" y="9480550"/>
          <p14:tracePt t="3220" x="7678738" y="9855200"/>
          <p14:tracePt t="3232" x="7810500" y="10231438"/>
          <p14:tracePt t="3941" x="0" y="0"/>
        </p14:tracePtLst>
        <p14:tracePtLst>
          <p14:tracePt t="19077" x="5224463" y="9402763"/>
          <p14:tracePt t="19164" x="4300538" y="9948863"/>
          <p14:tracePt t="19172" x="4543425" y="9629775"/>
          <p14:tracePt t="19180" x="4881563" y="9217025"/>
          <p14:tracePt t="19218" x="6797675" y="6589713"/>
          <p14:tracePt t="19220" x="7191375" y="6026150"/>
          <p14:tracePt t="19228" x="7510463" y="5518150"/>
          <p14:tracePt t="19281" x="8242300" y="4167188"/>
          <p14:tracePt t="19284" x="8318500" y="3979863"/>
          <p14:tracePt t="19292" x="8355013" y="3848100"/>
          <p14:tracePt t="19299" x="8393113" y="3697288"/>
          <p14:tracePt t="19319" x="8448675" y="3454400"/>
          <p14:tracePt t="19324" x="8448675" y="3360738"/>
          <p14:tracePt t="19336" x="8467725" y="3248025"/>
          <p14:tracePt t="19340" x="8467725" y="3190875"/>
          <p14:tracePt t="19348" x="8467725" y="3116263"/>
          <p14:tracePt t="19366" x="8467725" y="3041650"/>
          <p14:tracePt t="19383" x="8467725" y="3022600"/>
          <p14:tracePt t="19400" x="8467725" y="3003550"/>
          <p14:tracePt t="19588" x="8486775" y="3003550"/>
          <p14:tracePt t="19596" x="8505825" y="2984500"/>
          <p14:tracePt t="19604" x="8524875" y="2984500"/>
          <p14:tracePt t="19642" x="8674100" y="2965450"/>
          <p14:tracePt t="19667" x="8899525" y="3078163"/>
          <p14:tracePt t="19668" x="9012238" y="3248025"/>
          <p14:tracePt t="19694" x="9520238" y="4054475"/>
          <p14:tracePt t="19714" x="9856788" y="4862513"/>
          <p14:tracePt t="19716" x="10007600" y="5330825"/>
          <p14:tracePt t="19734" x="10194925" y="6138863"/>
          <p14:tracePt t="19751" x="10213975" y="6700838"/>
          <p14:tracePt t="19765" x="10213975" y="7151688"/>
          <p14:tracePt t="19779" x="10120313" y="7508875"/>
          <p14:tracePt t="19795" x="10082213" y="7696200"/>
          <p14:tracePt t="19795" x="10045700" y="7866063"/>
          <p14:tracePt t="19811" x="10007600" y="8034338"/>
          <p14:tracePt t="19813" x="9969500" y="8185150"/>
          <p14:tracePt t="19827" x="9913938" y="8315325"/>
          <p14:tracePt t="19829" x="9875838" y="8447088"/>
          <p14:tracePt t="19843" x="9839325" y="8597900"/>
          <p14:tracePt t="19845" x="9782175" y="8766175"/>
          <p14:tracePt t="19858" x="9726613" y="8878888"/>
          <p14:tracePt t="19861" x="9688513" y="8991600"/>
          <p14:tracePt t="19874" x="9650413" y="9085263"/>
          <p14:tracePt t="19877" x="9594850" y="9178925"/>
          <p14:tracePt t="19890" x="9556750" y="9255125"/>
          <p14:tracePt t="19893" x="9537700" y="9348788"/>
          <p14:tracePt t="19906" x="9501188" y="9385300"/>
          <p14:tracePt t="19909" x="9482138" y="9442450"/>
          <p14:tracePt t="19922" x="9482138" y="9498013"/>
          <p14:tracePt t="19925" x="9444038" y="9574213"/>
          <p14:tracePt t="19938" x="9424988" y="9629775"/>
          <p14:tracePt t="19940" x="9407525" y="9704388"/>
          <p14:tracePt t="19954" x="9388475" y="9761538"/>
          <p14:tracePt t="19956" x="9369425" y="9855200"/>
          <p14:tracePt t="19969" x="9350375" y="9912350"/>
          <p14:tracePt t="19972" x="9331325" y="9967913"/>
          <p14:tracePt t="19985" x="9312275" y="10023475"/>
          <p14:tracePt t="19988" x="9294813" y="10080625"/>
          <p14:tracePt t="20001" x="9256713" y="10155238"/>
          <p14:tracePt t="20003" x="9237663" y="10193338"/>
          <p14:tracePt t="20017" x="9237663" y="10212388"/>
          <p14:tracePt t="20020" x="9218613" y="10248900"/>
          <p14:tracePt t="20983" x="0" y="0"/>
        </p14:tracePtLst>
        <p14:tracePtLst>
          <p14:tracePt t="22854" x="5143500" y="9417050"/>
          <p14:tracePt t="23564" x="11472863" y="10174288"/>
          <p14:tracePt t="23572" x="11360150" y="10118725"/>
          <p14:tracePt t="23611" x="10871200" y="9986963"/>
          <p14:tracePt t="23612" x="10739438" y="9967913"/>
          <p14:tracePt t="23620" x="10609263" y="9948863"/>
          <p14:tracePt t="23646" x="10271125" y="9912350"/>
          <p14:tracePt t="23668" x="9969500" y="9780588"/>
          <p14:tracePt t="23676" x="9875838" y="9723438"/>
          <p14:tracePt t="23684" x="9801225" y="9667875"/>
          <p14:tracePt t="23702" x="9669463" y="9461500"/>
          <p14:tracePt t="23718" x="9556750" y="9161463"/>
          <p14:tracePt t="23732" x="9463088" y="8804275"/>
          <p14:tracePt t="23748" x="9369425" y="8521700"/>
          <p14:tracePt t="23763" x="9312275" y="8372475"/>
          <p14:tracePt t="23765" x="9275763" y="8278813"/>
          <p14:tracePt t="23779" x="9237663" y="8147050"/>
          <p14:tracePt t="23781" x="9199563" y="8034338"/>
          <p14:tracePt t="23795" x="9182100" y="7921625"/>
          <p14:tracePt t="23797" x="9163050" y="7827963"/>
          <p14:tracePt t="23811" x="9144000" y="7734300"/>
          <p14:tracePt t="23813" x="9124950" y="7659688"/>
          <p14:tracePt t="23827" x="9124950" y="7564438"/>
          <p14:tracePt t="23827" x="9124950" y="7470775"/>
          <p14:tracePt t="23845" x="9105900" y="7321550"/>
          <p14:tracePt t="23859" x="9105900" y="7245350"/>
          <p14:tracePt t="23861" x="9105900" y="7208838"/>
          <p14:tracePt t="23875" x="9088438" y="7170738"/>
          <p14:tracePt t="23877" x="9088438" y="7151688"/>
          <p14:tracePt t="23893" x="9069388" y="7132638"/>
          <p14:tracePt t="23922" x="9069388" y="7115175"/>
          <p14:tracePt t="23953" x="9069388" y="7096125"/>
          <p14:tracePt t="23968" x="9069388" y="7077075"/>
          <p14:tracePt t="23971" x="9069388" y="7058025"/>
          <p14:tracePt t="23985" x="9069388" y="7038975"/>
          <p14:tracePt t="24003" x="9069388" y="7019925"/>
          <p14:tracePt t="24204" x="9069388" y="7002463"/>
          <p14:tracePt t="24239" x="9182100" y="6494463"/>
          <p14:tracePt t="24244" x="9182100" y="6269038"/>
          <p14:tracePt t="24252" x="9182100" y="6026150"/>
          <p14:tracePt t="24300" x="8975725" y="4692650"/>
          <p14:tracePt t="24308" x="8918575" y="4524375"/>
          <p14:tracePt t="24316" x="8880475" y="4337050"/>
          <p14:tracePt t="24335" x="8824913" y="3998913"/>
          <p14:tracePt t="24351" x="8731250" y="3716338"/>
          <p14:tracePt t="24367" x="8712200" y="3509963"/>
          <p14:tracePt t="24372" x="8693150" y="3397250"/>
          <p14:tracePt t="24380" x="8693150" y="3303588"/>
          <p14:tracePt t="24398" x="8693150" y="3154363"/>
          <p14:tracePt t="24415" x="8693150" y="3041650"/>
          <p14:tracePt t="24432" x="8693150" y="2928938"/>
          <p14:tracePt t="24447" x="8693150" y="2816225"/>
          <p14:tracePt t="24461" x="8693150" y="2722563"/>
          <p14:tracePt t="24477" x="8693150" y="2646363"/>
          <p14:tracePt t="24493" x="8712200" y="2571750"/>
          <p14:tracePt t="24509" x="8731250" y="2497138"/>
          <p14:tracePt t="24525" x="8731250" y="2459038"/>
          <p14:tracePt t="24540" x="8731250" y="2403475"/>
          <p14:tracePt t="24556" x="8731250" y="2384425"/>
          <p14:tracePt t="24572" x="8731250" y="2346325"/>
          <p14:tracePt t="24587" x="8731250" y="2327275"/>
          <p14:tracePt t="24588" x="8731250" y="2271713"/>
          <p14:tracePt t="24603" x="8731250" y="2214563"/>
          <p14:tracePt t="24605" x="8731250" y="2159000"/>
          <p14:tracePt t="24619" x="8731250" y="2120900"/>
          <p14:tracePt t="24621" x="8731250" y="2084388"/>
          <p14:tracePt t="24635" x="8712200" y="2046288"/>
          <p14:tracePt t="24650" x="8712200" y="2008188"/>
          <p14:tracePt t="24666" x="8712200" y="1989138"/>
          <p14:tracePt t="24681" x="8712200" y="1971675"/>
          <p14:tracePt t="24697" x="8712200" y="1933575"/>
          <p14:tracePt t="24713" x="8712200" y="1914525"/>
          <p14:tracePt t="24715" x="8712200" y="1876425"/>
          <p14:tracePt t="24728" x="8712200" y="1858963"/>
          <p14:tracePt t="24744" x="8712200" y="1839913"/>
          <p14:tracePt t="24760" x="8712200" y="1820863"/>
          <p14:tracePt t="24776" x="8712200" y="1801813"/>
          <p14:tracePt t="24792" x="8712200" y="1782763"/>
          <p14:tracePt t="24811" x="8712200" y="1765300"/>
          <p14:tracePt t="24838" x="8712200" y="1746250"/>
          <p14:tracePt t="25188" x="8731250" y="1746250"/>
          <p14:tracePt t="25225" x="8975725" y="1765300"/>
          <p14:tracePt t="25230" x="9050338" y="1782763"/>
          <p14:tracePt t="25236" x="9163050" y="1782763"/>
          <p14:tracePt t="25286" x="9988550" y="1765300"/>
          <p14:tracePt t="25292" x="10158413" y="1746250"/>
          <p14:tracePt t="25300" x="10271125" y="1727200"/>
          <p14:tracePt t="25318" x="10514013" y="1708150"/>
          <p14:tracePt t="25335" x="10721975" y="1708150"/>
          <p14:tracePt t="25352" x="10852150" y="1689100"/>
          <p14:tracePt t="25356" x="10928350" y="1689100"/>
          <p14:tracePt t="25364" x="10964863" y="1670050"/>
          <p14:tracePt t="25382" x="11041063" y="1670050"/>
          <p14:tracePt t="25399" x="11096625" y="1652588"/>
          <p14:tracePt t="25415" x="11153775" y="1652588"/>
          <p14:tracePt t="25431" x="11190288" y="1652588"/>
          <p14:tracePt t="25445" x="11247438" y="1652588"/>
          <p14:tracePt t="25461" x="11283950" y="1652588"/>
          <p14:tracePt t="25477" x="11303000" y="1633538"/>
          <p14:tracePt t="25493" x="11322050" y="1633538"/>
          <p14:tracePt t="25509" x="11341100" y="1633538"/>
          <p14:tracePt t="25540" x="11377613" y="1633538"/>
          <p14:tracePt t="25692" x="11341100" y="1633538"/>
          <p14:tracePt t="25700" x="11303000" y="1633538"/>
          <p14:tracePt t="25734" x="11077575" y="1633538"/>
          <p14:tracePt t="25740" x="10964863" y="1652588"/>
          <p14:tracePt t="25748" x="10852150" y="1652588"/>
          <p14:tracePt t="25771" x="10609263" y="1670050"/>
          <p14:tracePt t="25772" x="10477500" y="1689100"/>
          <p14:tracePt t="25795" x="10233025" y="1708150"/>
          <p14:tracePt t="25796" x="10120313" y="1708150"/>
          <p14:tracePt t="25804" x="10045700" y="1708150"/>
          <p14:tracePt t="25812" x="9988550" y="1708150"/>
          <p14:tracePt t="25826" x="9913938" y="1708150"/>
          <p14:tracePt t="25828" x="9839325" y="1708150"/>
          <p14:tracePt t="25843" x="9782175" y="1708150"/>
          <p14:tracePt t="25845" x="9707563" y="1708150"/>
          <p14:tracePt t="25861" x="9556750" y="1708150"/>
          <p14:tracePt t="25875" x="9482138" y="1708150"/>
          <p14:tracePt t="25875" x="9407525" y="1708150"/>
          <p14:tracePt t="25890" x="9331325" y="1708150"/>
          <p14:tracePt t="25892" x="9275763" y="1708150"/>
          <p14:tracePt t="25907" x="9218613" y="1708150"/>
          <p14:tracePt t="25907" x="9163050" y="1708150"/>
          <p14:tracePt t="25920" x="9105900" y="1708150"/>
          <p14:tracePt t="25924" x="9088438" y="1708150"/>
          <p14:tracePt t="25937" x="9069388" y="1708150"/>
          <p14:tracePt t="25940" x="9050338" y="1708150"/>
          <p14:tracePt t="25956" x="9031288" y="1727200"/>
          <p14:tracePt t="25968" x="9012238" y="1727200"/>
          <p14:tracePt t="25971" x="8993188" y="1746250"/>
          <p14:tracePt t="25985" x="8956675" y="1746250"/>
          <p14:tracePt t="25988" x="8937625" y="1746250"/>
          <p14:tracePt t="26000" x="8918575" y="1746250"/>
          <p14:tracePt t="26003" x="8899525" y="1746250"/>
          <p14:tracePt t="26016" x="8899525" y="1765300"/>
          <p14:tracePt t="26108" x="8937625" y="1801813"/>
          <p14:tracePt t="26116" x="8975725" y="1820863"/>
          <p14:tracePt t="26153" x="9407525" y="1933575"/>
          <p14:tracePt t="26157" x="9520238" y="1952625"/>
          <p14:tracePt t="26164" x="9650413" y="1952625"/>
          <p14:tracePt t="26208" x="10194925" y="1952625"/>
          <p14:tracePt t="26212" x="10307638" y="1952625"/>
          <p14:tracePt t="26220" x="10383838" y="1952625"/>
          <p14:tracePt t="26270" x="10645775" y="1971675"/>
          <p14:tracePt t="26324" x="10664825" y="1971675"/>
          <p14:tracePt t="26332" x="10702925" y="1989138"/>
          <p14:tracePt t="26349" x="10758488" y="2008188"/>
          <p14:tracePt t="26356" x="10796588" y="2008188"/>
          <p14:tracePt t="26369" x="10852150" y="2027238"/>
          <p14:tracePt t="26372" x="10909300" y="2027238"/>
          <p14:tracePt t="26380" x="10964863" y="2027238"/>
          <p14:tracePt t="26397" x="11041063" y="2027238"/>
          <p14:tracePt t="26412" x="11096625" y="2027238"/>
          <p14:tracePt t="26420" x="11134725" y="2027238"/>
          <p14:tracePt t="26428" x="11153775" y="2027238"/>
          <p14:tracePt t="26476" x="11190288" y="2027238"/>
          <p14:tracePt t="26491" x="11247438" y="2027238"/>
          <p14:tracePt t="26491" x="11283950" y="2008188"/>
          <p14:tracePt t="26509" x="11377613" y="2008188"/>
          <p14:tracePt t="26524" x="11434763" y="1989138"/>
          <p14:tracePt t="26539" x="11472863" y="1989138"/>
          <p14:tracePt t="26612" x="11472863" y="1971675"/>
          <p14:tracePt t="26655" x="11266488" y="1895475"/>
          <p14:tracePt t="26662" x="11190288" y="1895475"/>
          <p14:tracePt t="26668" x="11058525" y="1876425"/>
          <p14:tracePt t="26713" x="10590213" y="1858963"/>
          <p14:tracePt t="26716" x="10213975" y="1858963"/>
          <p14:tracePt t="26717" x="10045700" y="1858963"/>
          <p14:tracePt t="26724" x="9875838" y="1858963"/>
          <p14:tracePt t="26732" x="9669463" y="1858963"/>
          <p14:tracePt t="26779" x="9069388" y="1952625"/>
          <p14:tracePt t="26780" x="9031288" y="1952625"/>
          <p14:tracePt t="26821" x="8993188" y="1952625"/>
          <p14:tracePt t="26956" x="9069388" y="1989138"/>
          <p14:tracePt t="26964" x="9163050" y="2008188"/>
          <p14:tracePt t="26972" x="9256713" y="2008188"/>
          <p14:tracePt t="27037" x="10739438" y="1914525"/>
          <p14:tracePt t="27044" x="10945813" y="1895475"/>
          <p14:tracePt t="27052" x="11096625" y="1895475"/>
          <p14:tracePt t="27066" x="11266488" y="1876425"/>
          <p14:tracePt t="27069" x="11415713" y="1876425"/>
          <p14:tracePt t="27084" x="11660188" y="1876425"/>
          <p14:tracePt t="27096" x="11734800" y="1876425"/>
          <p14:tracePt t="27100" x="11753850" y="1876425"/>
          <p14:tracePt t="27228" x="11698288" y="1876425"/>
          <p14:tracePt t="27236" x="11622088" y="1876425"/>
          <p14:tracePt t="27274" x="11547475" y="1858963"/>
          <p14:tracePt t="27275" x="11171238" y="1858963"/>
          <p14:tracePt t="27304" x="10326688" y="1858963"/>
          <p14:tracePt t="27310" x="10064750" y="1876425"/>
          <p14:tracePt t="27316" x="9820275" y="1933575"/>
          <p14:tracePt t="27344" x="9144000" y="1971675"/>
          <p14:tracePt t="27361" x="8880475" y="2008188"/>
          <p14:tracePt t="27364" x="8805863" y="2027238"/>
          <p14:tracePt t="27372" x="8786813" y="2027238"/>
          <p14:tracePt t="27380" x="8767763" y="2027238"/>
          <p14:tracePt t="27476" x="8824913" y="2027238"/>
          <p14:tracePt t="27509" x="9237663" y="1989138"/>
          <p14:tracePt t="27516" x="9388475" y="1971675"/>
          <p14:tracePt t="27524" x="9575800" y="1952625"/>
          <p14:tracePt t="27569" x="10439400" y="1820863"/>
          <p14:tracePt t="27572" x="10626725" y="1801813"/>
          <p14:tracePt t="27588" x="10890250" y="1782763"/>
          <p14:tracePt t="27605" x="11115675" y="1727200"/>
          <p14:tracePt t="27621" x="11247438" y="1708150"/>
          <p14:tracePt t="27635" x="11266488" y="1708150"/>
          <p14:tracePt t="27637" x="11303000" y="1708150"/>
          <p14:tracePt t="27756" x="11266488" y="1708150"/>
          <p14:tracePt t="27764" x="11171238" y="1708150"/>
          <p14:tracePt t="27797" x="10590213" y="1727200"/>
          <p14:tracePt t="27805" x="10401300" y="1746250"/>
          <p14:tracePt t="27812" x="10177463" y="1765300"/>
          <p14:tracePt t="27834" x="9820275" y="1801813"/>
          <p14:tracePt t="27855" x="9407525" y="1858963"/>
          <p14:tracePt t="27860" x="9331325" y="1858963"/>
          <p14:tracePt t="27868" x="9294813" y="1876425"/>
          <p14:tracePt t="27889" x="9275763" y="1876425"/>
          <p14:tracePt t="27996" x="9350375" y="1876425"/>
          <p14:tracePt t="28004" x="9444038" y="1876425"/>
          <p14:tracePt t="28042" x="9988550" y="1876425"/>
          <p14:tracePt t="28045" x="10194925" y="1876425"/>
          <p14:tracePt t="28052" x="10420350" y="1876425"/>
          <p14:tracePt t="28095" x="11247438" y="1876425"/>
          <p14:tracePt t="28101" x="11283950" y="1876425"/>
          <p14:tracePt t="28196" x="11283950" y="1895475"/>
          <p14:tracePt t="28203" x="11247438" y="1952625"/>
          <p14:tracePt t="28212" x="11209338" y="1989138"/>
          <p14:tracePt t="28226" x="11171238" y="2046288"/>
          <p14:tracePt t="28228" x="11153775" y="2084388"/>
          <p14:tracePt t="28239" x="11153775" y="2159000"/>
          <p14:tracePt t="28244" x="11153775" y="2233613"/>
          <p14:tracePt t="28255" x="11209338" y="2308225"/>
          <p14:tracePt t="28260" x="11266488" y="2420938"/>
          <p14:tracePt t="28271" x="11303000" y="2497138"/>
          <p14:tracePt t="28276" x="11377613" y="2609850"/>
          <p14:tracePt t="28287" x="11453813" y="2665413"/>
          <p14:tracePt t="28292" x="11566525" y="2816225"/>
          <p14:tracePt t="28299" x="11698288" y="2909888"/>
          <p14:tracePt t="28317" x="11998325" y="3116263"/>
          <p14:tracePt t="28324" x="12185650" y="3267075"/>
          <p14:tracePt t="28334" x="12372975" y="3416300"/>
          <p14:tracePt t="28340" x="12579350" y="3567113"/>
          <p14:tracePt t="28347" x="12787313" y="3716338"/>
          <p14:tracePt t="28365" x="13181013" y="3960813"/>
          <p14:tracePt t="28381" x="13574713" y="4205288"/>
          <p14:tracePt t="28397" x="14006513" y="4467225"/>
          <p14:tracePt t="28413" x="14514513" y="4862513"/>
          <p14:tracePt t="28429" x="15095538" y="5294313"/>
          <p14:tracePt t="28445" x="15527338" y="5726113"/>
          <p14:tracePt t="28461" x="15846425" y="6081713"/>
          <p14:tracePt t="28477" x="16054388" y="6438900"/>
          <p14:tracePt t="28493" x="16278225" y="6870700"/>
          <p14:tracePt t="28509" x="16486188" y="7451725"/>
          <p14:tracePt t="28526" x="16767175" y="7996238"/>
          <p14:tracePt t="28542" x="16935450" y="8466138"/>
          <p14:tracePt t="28556" x="16992600" y="8840788"/>
          <p14:tracePt t="28573" x="17067213" y="9178925"/>
          <p14:tracePt t="28587" x="17086263" y="9310688"/>
          <p14:tracePt t="28589" x="17105313" y="9461500"/>
          <p14:tracePt t="28603" x="17105313" y="9610725"/>
          <p14:tracePt t="28605" x="17124363" y="9742488"/>
          <p14:tracePt t="28620" x="17124363" y="9893300"/>
          <p14:tracePt t="28621" x="17124363" y="10042525"/>
          <p14:tracePt t="28635" x="17124363" y="10193338"/>
          <p14:tracePt t="66604" x="15414625" y="319088"/>
          <p14:tracePt t="66612" x="14946313" y="619125"/>
          <p14:tracePt t="66620" x="14401800" y="957263"/>
          <p14:tracePt t="66658" x="12504738" y="2290763"/>
          <p14:tracePt t="66660" x="12017375" y="2665413"/>
          <p14:tracePt t="66668" x="11603038" y="3041650"/>
          <p14:tracePt t="66699" x="10664825" y="3960813"/>
          <p14:tracePt t="66700" x="10439400" y="4205288"/>
          <p14:tracePt t="66720" x="9969500" y="4656138"/>
          <p14:tracePt t="66724" x="9744075" y="4879975"/>
          <p14:tracePt t="66732" x="9556750" y="5068888"/>
          <p14:tracePt t="66745" x="9407525" y="5237163"/>
          <p14:tracePt t="66748" x="9237663" y="5407025"/>
          <p14:tracePt t="66764" x="8956675" y="5668963"/>
          <p14:tracePt t="66778" x="8805863" y="5800725"/>
          <p14:tracePt t="66780" x="8693150" y="5894388"/>
          <p14:tracePt t="66792" x="8580438" y="6007100"/>
          <p14:tracePt t="66795" x="8486775" y="6138863"/>
          <p14:tracePt t="66807" x="8374063" y="6251575"/>
          <p14:tracePt t="66811" x="8280400" y="6345238"/>
          <p14:tracePt t="66823" x="8186738" y="6457950"/>
          <p14:tracePt t="66827" x="8054975" y="6589713"/>
          <p14:tracePt t="66839" x="7961313" y="6738938"/>
          <p14:tracePt t="66844" x="7848600" y="6908800"/>
          <p14:tracePt t="66855" x="7754938" y="7077075"/>
          <p14:tracePt t="66860" x="7678738" y="7245350"/>
          <p14:tracePt t="66870" x="7604125" y="7396163"/>
          <p14:tracePt t="66876" x="7491413" y="7602538"/>
          <p14:tracePt t="66886" x="7416800" y="7789863"/>
          <p14:tracePt t="66892" x="7323138" y="7978775"/>
          <p14:tracePt t="66902" x="7265988" y="8108950"/>
          <p14:tracePt t="66908" x="7229475" y="8240713"/>
          <p14:tracePt t="66918" x="7210425" y="8315325"/>
          <p14:tracePt t="66924" x="7191375" y="8372475"/>
          <p14:tracePt t="66934" x="7191375" y="8428038"/>
          <p14:tracePt t="66940" x="7172325" y="8466138"/>
          <p14:tracePt t="66952" x="7172325" y="8485188"/>
          <p14:tracePt t="66956" x="7153275" y="8504238"/>
          <p14:tracePt t="66972" x="7153275" y="8521700"/>
          <p14:tracePt t="67002" x="7153275" y="8540750"/>
          <p14:tracePt t="67036" x="7153275" y="8559800"/>
          <p14:tracePt t="67075" x="7134225" y="8578850"/>
          <p14:tracePt t="67083" x="7078663" y="8597900"/>
          <p14:tracePt t="67095" x="7040563" y="8634413"/>
          <p14:tracePt t="67099" x="6965950" y="8634413"/>
          <p14:tracePt t="67111" x="6910388" y="8634413"/>
          <p14:tracePt t="67115" x="6778625" y="8653463"/>
          <p14:tracePt t="67127" x="6608763" y="8672513"/>
          <p14:tracePt t="67132" x="6402388" y="8710613"/>
          <p14:tracePt t="67143" x="6102350" y="8710613"/>
          <p14:tracePt t="67148" x="5783263" y="8710613"/>
          <p14:tracePt t="67159" x="5370513" y="8710613"/>
          <p14:tracePt t="67164" x="4900613" y="8672513"/>
          <p14:tracePt t="67174" x="4506913" y="8578850"/>
          <p14:tracePt t="67180" x="4111625" y="8504238"/>
          <p14:tracePt t="67192" x="3756025" y="8428038"/>
          <p14:tracePt t="67205" x="3041650" y="8259763"/>
          <p14:tracePt t="67221" x="2441575" y="8128000"/>
          <p14:tracePt t="67237" x="1971675" y="8072438"/>
          <p14:tracePt t="67253" x="1614488" y="8015288"/>
          <p14:tracePt t="67268" x="1465263" y="7996238"/>
          <p14:tracePt t="67284" x="1427163" y="7996238"/>
          <p14:tracePt t="67339" x="1482725" y="7996238"/>
          <p14:tracePt t="67347" x="1539875" y="7978775"/>
          <p14:tracePt t="67361" x="1614488" y="7978775"/>
          <p14:tracePt t="67364" x="1689100" y="7978775"/>
          <p14:tracePt t="67378" x="1820863" y="7978775"/>
          <p14:tracePt t="67380" x="1897063" y="7978775"/>
          <p14:tracePt t="67393" x="2027238" y="7996238"/>
          <p14:tracePt t="67396" x="2159000" y="8034338"/>
          <p14:tracePt t="67409" x="2309813" y="8089900"/>
          <p14:tracePt t="67411" x="2497138" y="8185150"/>
          <p14:tracePt t="67425" x="2703513" y="8278813"/>
          <p14:tracePt t="67428" x="2928938" y="8391525"/>
          <p14:tracePt t="67441" x="3154363" y="8540750"/>
          <p14:tracePt t="67443" x="3341688" y="8653463"/>
          <p14:tracePt t="67457" x="3492500" y="8785225"/>
          <p14:tracePt t="67459" x="3605213" y="8878888"/>
          <p14:tracePt t="67473" x="3717925" y="8991600"/>
          <p14:tracePt t="67475" x="3811588" y="9142413"/>
          <p14:tracePt t="67489" x="3867150" y="9272588"/>
          <p14:tracePt t="67491" x="3905250" y="9367838"/>
          <p14:tracePt t="67505" x="3924300" y="9498013"/>
          <p14:tracePt t="67508" x="3943350" y="9629775"/>
          <p14:tracePt t="67521" x="3943350" y="9742488"/>
          <p14:tracePt t="67524" x="3905250" y="9912350"/>
          <p14:tracePt t="67531" x="3830638" y="10080625"/>
          <p14:tracePt t="67539" x="3717925" y="10231438"/>
          <p14:tracePt t="67788" x="4600575" y="10136188"/>
          <p14:tracePt t="67796" x="5538788" y="10061575"/>
          <p14:tracePt t="67835" x="9199563" y="10023475"/>
          <p14:tracePt t="67836" x="10026650" y="10023475"/>
          <p14:tracePt t="67844" x="10645775" y="10042525"/>
          <p14:tracePt t="67867" x="11528425" y="10099675"/>
          <p14:tracePt t="67868" x="11753850" y="10118725"/>
          <p14:tracePt t="67889" x="12072938" y="10174288"/>
          <p14:tracePt t="67893" x="12130088" y="10193338"/>
          <p14:tracePt t="67900" x="12147550" y="10212388"/>
          <p14:tracePt t="67922" x="12147550" y="10231438"/>
          <p14:tracePt t="67924" x="12147550" y="10248900"/>
          <p14:tracePt t="68100" x="7867650" y="10118725"/>
          <p14:tracePt t="68134" x="9350375" y="9197975"/>
          <p14:tracePt t="68140" x="10082213" y="8878888"/>
          <p14:tracePt t="68148" x="10964863" y="8521700"/>
          <p14:tracePt t="68179" x="13893800" y="7508875"/>
          <p14:tracePt t="68200" x="16429038" y="6757988"/>
          <p14:tracePt t="68204" x="17086263" y="6589713"/>
          <p14:tracePt t="68211" x="17592675" y="6494463"/>
          <p14:tracePt t="68219" x="17930813" y="6457950"/>
          <p14:tracePt t="68227" x="18119725" y="6438900"/>
          <p14:tracePt t="68242" x="18232438" y="6419850"/>
          <p14:tracePt t="68244" x="18268950" y="6419850"/>
          <p14:tracePt t="68292" x="18100675" y="6607175"/>
          <p14:tracePt t="68305" x="17987963" y="6700838"/>
          <p14:tracePt t="68307" x="17818100" y="6796088"/>
          <p14:tracePt t="68320" x="17649825" y="6908800"/>
          <p14:tracePt t="68323" x="17499013" y="6964363"/>
          <p14:tracePt t="68336" x="17349788" y="7002463"/>
          <p14:tracePt t="68340" x="17198975" y="7038975"/>
          <p14:tracePt t="68353" x="17030700" y="7058025"/>
          <p14:tracePt t="68355" x="16879888" y="7096125"/>
          <p14:tracePt t="68369" x="16710025" y="7096125"/>
          <p14:tracePt t="68372" x="16560800" y="7096125"/>
          <p14:tracePt t="68385" x="16373475" y="7096125"/>
          <p14:tracePt t="68387" x="16222663" y="7096125"/>
          <p14:tracePt t="68400" x="16148050" y="7096125"/>
          <p14:tracePt t="68403" x="16129000" y="7077075"/>
          <p14:tracePt t="68416" x="16129000" y="7058025"/>
          <p14:tracePt t="68419" x="16129000" y="7038975"/>
          <p14:tracePt t="68432" x="16129000" y="7019925"/>
          <p14:tracePt t="110636" x="16148050" y="7038975"/>
          <p14:tracePt t="110652" x="16165513" y="7038975"/>
          <p14:tracePt t="110690" x="16184563" y="7058025"/>
          <p14:tracePt t="111164" x="16054388" y="6926263"/>
          <p14:tracePt t="111172" x="15959138" y="6851650"/>
          <p14:tracePt t="111180" x="15865475" y="6757988"/>
          <p14:tracePt t="111246" x="15659100" y="6589713"/>
          <p14:tracePt t="111252" x="15659100" y="6570663"/>
          <p14:tracePt t="111388" x="15621000" y="6589713"/>
          <p14:tracePt t="111396" x="15546388" y="6645275"/>
          <p14:tracePt t="111404" x="15414625" y="6719888"/>
          <p14:tracePt t="111463" x="13123863" y="7827963"/>
          <p14:tracePt t="111468" x="12692063" y="8034338"/>
          <p14:tracePt t="111501" x="10496550" y="8859838"/>
          <p14:tracePt t="111508" x="9875838" y="9048750"/>
          <p14:tracePt t="111525" x="8786813" y="9423400"/>
          <p14:tracePt t="111541" x="7810500" y="9723438"/>
          <p14:tracePt t="111556" x="6946900" y="9967913"/>
          <p14:tracePt t="111572" x="6289675" y="10136188"/>
          <p14:tracePt t="111588" x="5745163" y="10248900"/>
          <p14:tracePt t="112500" x="112713" y="8897938"/>
          <p14:tracePt t="112508" x="225425" y="8897938"/>
          <p14:tracePt t="112545" x="788988" y="8840788"/>
          <p14:tracePt t="112548" x="995363" y="8823325"/>
          <p14:tracePt t="112556" x="1182688" y="8804275"/>
          <p14:tracePt t="112578" x="1577975" y="8747125"/>
          <p14:tracePt t="112599" x="2309813" y="8634413"/>
          <p14:tracePt t="112606" x="2516188" y="8578850"/>
          <p14:tracePt t="112612" x="2741613" y="8521700"/>
          <p14:tracePt t="112619" x="3003550" y="8447088"/>
          <p14:tracePt t="112632" x="3360738" y="8353425"/>
          <p14:tracePt t="112635" x="3867150" y="8240713"/>
          <p14:tracePt t="112649" x="4411663" y="8108950"/>
          <p14:tracePt t="112652" x="5013325" y="8015288"/>
          <p14:tracePt t="112667" x="5651500" y="7921625"/>
          <p14:tracePt t="112667" x="6289675" y="7827963"/>
          <p14:tracePt t="112679" x="6927850" y="7770813"/>
          <p14:tracePt t="112684" x="7435850" y="7734300"/>
          <p14:tracePt t="112695" x="8054975" y="7696200"/>
          <p14:tracePt t="112700" x="8580438" y="7696200"/>
          <p14:tracePt t="112711" x="9031288" y="7696200"/>
          <p14:tracePt t="112716" x="9501188" y="7677150"/>
          <p14:tracePt t="112727" x="9913938" y="7677150"/>
          <p14:tracePt t="112732" x="10345738" y="7659688"/>
          <p14:tracePt t="112742" x="10758488" y="7659688"/>
          <p14:tracePt t="112748" x="11209338" y="7659688"/>
          <p14:tracePt t="112758" x="11622088" y="7659688"/>
          <p14:tracePt t="112764" x="11979275" y="7659688"/>
          <p14:tracePt t="112775" x="12355513" y="7659688"/>
          <p14:tracePt t="112780" x="12655550" y="7659688"/>
          <p14:tracePt t="112790" x="12974638" y="7659688"/>
          <p14:tracePt t="112796" x="13219113" y="7659688"/>
          <p14:tracePt t="112806" x="13481050" y="7659688"/>
          <p14:tracePt t="112821" x="14044613" y="7659688"/>
          <p14:tracePt t="112837" x="14551025" y="7659688"/>
          <p14:tracePt t="112853" x="14982825" y="7659688"/>
          <p14:tracePt t="112869" x="15320963" y="7640638"/>
          <p14:tracePt t="112884" x="15603538" y="7621588"/>
          <p14:tracePt t="112902" x="15828963" y="7602538"/>
          <p14:tracePt t="112916" x="16109950" y="7583488"/>
          <p14:tracePt t="112932" x="16335375" y="7583488"/>
          <p14:tracePt t="112948" x="16522700" y="7564438"/>
          <p14:tracePt t="112963" x="16598900" y="7546975"/>
          <p14:tracePt t="112965" x="16767175" y="7527925"/>
          <p14:tracePt t="112979" x="16860838" y="7489825"/>
          <p14:tracePt t="112981" x="16992600" y="7451725"/>
          <p14:tracePt t="112995" x="17124363" y="7434263"/>
          <p14:tracePt t="112997" x="17254538" y="7396163"/>
          <p14:tracePt t="113011" x="17386300" y="7358063"/>
          <p14:tracePt t="113013" x="17575213" y="7321550"/>
          <p14:tracePt t="113027" x="17724438" y="7283450"/>
          <p14:tracePt t="113029" x="17911763" y="7245350"/>
          <p14:tracePt t="113043" x="18137188" y="7170738"/>
        </p14:tracePtLst>
      </p14:laserTraceLst>
    </p:ext>
  </p:extLs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222</TotalTime>
  <Words>275</Words>
  <Application>Microsoft Office PowerPoint</Application>
  <PresentationFormat>Custom</PresentationFormat>
  <Paragraphs>81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Clear Sans Regular Bold</vt:lpstr>
      <vt:lpstr>Arial</vt:lpstr>
      <vt:lpstr>Calibri</vt:lpstr>
      <vt:lpstr>Graphik Regular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Template</dc:title>
  <dc:creator>Kevin Dang</dc:creator>
  <cp:lastModifiedBy>Moosa Ansari</cp:lastModifiedBy>
  <cp:revision>19</cp:revision>
  <dcterms:created xsi:type="dcterms:W3CDTF">2006-08-16T00:00:00Z</dcterms:created>
  <dcterms:modified xsi:type="dcterms:W3CDTF">2025-02-25T07:39:15Z</dcterms:modified>
  <dc:identifier>DAEhDyfaYKE</dc:identifier>
</cp:coreProperties>
</file>